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Kumar Shandilya" initials="SKS" lastIdx="1" clrIdx="0">
    <p:extLst>
      <p:ext uri="{19B8F6BF-5375-455C-9EA6-DF929625EA0E}">
        <p15:presenceInfo xmlns:p15="http://schemas.microsoft.com/office/powerpoint/2012/main" userId="a031002152e8b1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9:14:37.094" idx="1">
    <p:pos x="2020" y="1422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13" Type="http://schemas.openxmlformats.org/officeDocument/2006/relationships/image" Target="../media/image78.jp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12" Type="http://schemas.openxmlformats.org/officeDocument/2006/relationships/image" Target="../media/image77.jpg"/><Relationship Id="rId2" Type="http://schemas.openxmlformats.org/officeDocument/2006/relationships/image" Target="../media/image67.jpg"/><Relationship Id="rId16" Type="http://schemas.openxmlformats.org/officeDocument/2006/relationships/image" Target="../media/image8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g"/><Relationship Id="rId11" Type="http://schemas.openxmlformats.org/officeDocument/2006/relationships/image" Target="../media/image76.jpg"/><Relationship Id="rId5" Type="http://schemas.openxmlformats.org/officeDocument/2006/relationships/image" Target="../media/image70.jpg"/><Relationship Id="rId15" Type="http://schemas.openxmlformats.org/officeDocument/2006/relationships/image" Target="../media/image80.jpg"/><Relationship Id="rId10" Type="http://schemas.openxmlformats.org/officeDocument/2006/relationships/image" Target="../media/image75.jpg"/><Relationship Id="rId4" Type="http://schemas.openxmlformats.org/officeDocument/2006/relationships/image" Target="../media/image69.jpg"/><Relationship Id="rId9" Type="http://schemas.openxmlformats.org/officeDocument/2006/relationships/image" Target="../media/image74.jpg"/><Relationship Id="rId14" Type="http://schemas.openxmlformats.org/officeDocument/2006/relationships/image" Target="../media/image7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10" Type="http://schemas.openxmlformats.org/officeDocument/2006/relationships/image" Target="../media/image91.jpg"/><Relationship Id="rId4" Type="http://schemas.openxmlformats.org/officeDocument/2006/relationships/image" Target="../media/image85.jpg"/><Relationship Id="rId9" Type="http://schemas.openxmlformats.org/officeDocument/2006/relationships/image" Target="../media/image9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105.jpg"/><Relationship Id="rId7" Type="http://schemas.openxmlformats.org/officeDocument/2006/relationships/image" Target="../media/image109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13" Type="http://schemas.openxmlformats.org/officeDocument/2006/relationships/image" Target="../media/image122.jpg"/><Relationship Id="rId18" Type="http://schemas.openxmlformats.org/officeDocument/2006/relationships/image" Target="../media/image12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12" Type="http://schemas.openxmlformats.org/officeDocument/2006/relationships/image" Target="../media/image121.jpg"/><Relationship Id="rId17" Type="http://schemas.openxmlformats.org/officeDocument/2006/relationships/image" Target="../media/image126.jpg"/><Relationship Id="rId2" Type="http://schemas.openxmlformats.org/officeDocument/2006/relationships/image" Target="../media/image111.jpg"/><Relationship Id="rId16" Type="http://schemas.openxmlformats.org/officeDocument/2006/relationships/image" Target="../media/image125.jpg"/><Relationship Id="rId20" Type="http://schemas.openxmlformats.org/officeDocument/2006/relationships/image" Target="../media/image1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g"/><Relationship Id="rId11" Type="http://schemas.openxmlformats.org/officeDocument/2006/relationships/image" Target="../media/image120.jpg"/><Relationship Id="rId5" Type="http://schemas.openxmlformats.org/officeDocument/2006/relationships/image" Target="../media/image114.jpg"/><Relationship Id="rId15" Type="http://schemas.openxmlformats.org/officeDocument/2006/relationships/image" Target="../media/image124.jpg"/><Relationship Id="rId10" Type="http://schemas.openxmlformats.org/officeDocument/2006/relationships/image" Target="../media/image119.jpg"/><Relationship Id="rId19" Type="http://schemas.openxmlformats.org/officeDocument/2006/relationships/image" Target="../media/image128.jpg"/><Relationship Id="rId4" Type="http://schemas.openxmlformats.org/officeDocument/2006/relationships/image" Target="../media/image113.jpg"/><Relationship Id="rId9" Type="http://schemas.openxmlformats.org/officeDocument/2006/relationships/image" Target="../media/image118.jpg"/><Relationship Id="rId14" Type="http://schemas.openxmlformats.org/officeDocument/2006/relationships/image" Target="../media/image12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131.jpg"/><Relationship Id="rId7" Type="http://schemas.openxmlformats.org/officeDocument/2006/relationships/image" Target="../media/image135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10" Type="http://schemas.openxmlformats.org/officeDocument/2006/relationships/image" Target="../media/image138.jpg"/><Relationship Id="rId4" Type="http://schemas.openxmlformats.org/officeDocument/2006/relationships/image" Target="../media/image132.jpg"/><Relationship Id="rId9" Type="http://schemas.openxmlformats.org/officeDocument/2006/relationships/image" Target="../media/image1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" name="Group2"/>
          <p:cNvGrpSpPr/>
          <p:nvPr/>
        </p:nvGrpSpPr>
        <p:grpSpPr>
          <a:xfrm>
            <a:off x="353568" y="551688"/>
            <a:ext cx="8790432" cy="2438400"/>
            <a:chOff x="353568" y="551688"/>
            <a:chExt cx="8790432" cy="2438400"/>
          </a:xfrm>
        </p:grpSpPr>
        <p:pic>
          <p:nvPicPr>
            <p:cNvPr id="3" name="Image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568" y="551688"/>
              <a:ext cx="8790432" cy="2438400"/>
            </a:xfrm>
            <a:prstGeom prst="rect">
              <a:avLst/>
            </a:prstGeom>
            <a:noFill/>
          </p:spPr>
        </p:pic>
        <p:sp>
          <p:nvSpPr>
            <p:cNvPr id="4" name="Path4"/>
            <p:cNvSpPr/>
            <p:nvPr/>
          </p:nvSpPr>
          <p:spPr>
            <a:xfrm>
              <a:off x="979043" y="2098929"/>
              <a:ext cx="7185660" cy="102108"/>
            </a:xfrm>
            <a:custGeom>
              <a:avLst/>
              <a:gdLst/>
              <a:ahLst/>
              <a:cxnLst/>
              <a:rect l="l" t="t" r="r" b="b"/>
              <a:pathLst>
                <a:path w="7185660" h="102108">
                  <a:moveTo>
                    <a:pt x="0" y="0"/>
                  </a:moveTo>
                  <a:lnTo>
                    <a:pt x="1796415" y="0"/>
                  </a:lnTo>
                  <a:lnTo>
                    <a:pt x="3592830" y="0"/>
                  </a:lnTo>
                  <a:lnTo>
                    <a:pt x="5389245" y="0"/>
                  </a:lnTo>
                  <a:lnTo>
                    <a:pt x="7185661" y="0"/>
                  </a:lnTo>
                  <a:lnTo>
                    <a:pt x="7185661" y="102108"/>
                  </a:lnTo>
                  <a:lnTo>
                    <a:pt x="5389245" y="102108"/>
                  </a:lnTo>
                  <a:lnTo>
                    <a:pt x="3592830" y="102108"/>
                  </a:lnTo>
                  <a:lnTo>
                    <a:pt x="1796415" y="102108"/>
                  </a:lnTo>
                  <a:lnTo>
                    <a:pt x="0" y="102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6" name="Text Box6"/>
          <p:cNvSpPr txBox="1"/>
          <p:nvPr/>
        </p:nvSpPr>
        <p:spPr>
          <a:xfrm>
            <a:off x="1930273" y="2783328"/>
            <a:ext cx="5319765" cy="4069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204"/>
              </a:lnSpc>
            </a:pPr>
            <a:r>
              <a:rPr lang="en-US" altLang="zh-CN" sz="3200" b="1" spc="-106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Class</a:t>
            </a:r>
            <a:r>
              <a:rPr lang="en-US" altLang="zh-CN" sz="3200" b="1" spc="701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178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10</a:t>
            </a:r>
            <a:r>
              <a:rPr lang="en-US" altLang="zh-CN" sz="3200" b="1" spc="714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236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Political</a:t>
            </a:r>
            <a:r>
              <a:rPr lang="en-US" altLang="zh-CN" sz="3200" b="1" spc="475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130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Science</a:t>
            </a:r>
            <a:endParaRPr lang="en-US" altLang="zh-CN" sz="3200" dirty="0">
              <a:latin typeface="Arial"/>
              <a:ea typeface="Arial"/>
              <a:cs typeface="Arial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3657346" y="3368283"/>
            <a:ext cx="1868015" cy="4072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6"/>
              </a:lnSpc>
            </a:pPr>
            <a:r>
              <a:rPr lang="en-US" altLang="zh-CN" sz="3200" spc="-26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Chapter</a:t>
            </a:r>
            <a:r>
              <a:rPr lang="en-US" altLang="zh-CN" sz="3200" spc="714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176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6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" name="Text Box8"/>
          <p:cNvSpPr txBox="1"/>
          <p:nvPr/>
        </p:nvSpPr>
        <p:spPr>
          <a:xfrm>
            <a:off x="4266946" y="3935132"/>
            <a:ext cx="648462" cy="4289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algn="l" rtl="0">
              <a:lnSpc>
                <a:spcPts val="3377"/>
              </a:lnSpc>
            </a:pPr>
            <a:r>
              <a:rPr lang="en-US" altLang="zh-CN" sz="3400" b="1" i="1" spc="-224" dirty="0">
                <a:solidFill>
                  <a:srgbClr val="0D0D0D"/>
                </a:solidFill>
                <a:latin typeface="Arial"/>
                <a:ea typeface="Arial"/>
                <a:cs typeface="Arial"/>
              </a:rPr>
              <a:t>By-</a:t>
            </a:r>
            <a:endParaRPr lang="en-US" altLang="zh-CN" sz="3400" dirty="0">
              <a:latin typeface="Arial"/>
              <a:ea typeface="Arial"/>
              <a:cs typeface="Arial"/>
            </a:endParaRPr>
          </a:p>
        </p:txBody>
      </p:sp>
      <p:sp>
        <p:nvSpPr>
          <p:cNvPr id="9" name="Text Box9"/>
          <p:cNvSpPr txBox="1"/>
          <p:nvPr/>
        </p:nvSpPr>
        <p:spPr>
          <a:xfrm>
            <a:off x="1691680" y="4547518"/>
            <a:ext cx="3983698" cy="15459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r>
              <a:rPr lang="en-US" sz="3200" dirty="0">
                <a:latin typeface="Corbel"/>
              </a:rPr>
              <a:t>SK Shandilya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09" name="Group109"/>
          <p:cNvGrpSpPr/>
          <p:nvPr/>
        </p:nvGrpSpPr>
        <p:grpSpPr>
          <a:xfrm>
            <a:off x="304800" y="59436"/>
            <a:ext cx="8839200" cy="6527292"/>
            <a:chOff x="304800" y="59436"/>
            <a:chExt cx="8839200" cy="6527292"/>
          </a:xfrm>
        </p:grpSpPr>
        <p:pic>
          <p:nvPicPr>
            <p:cNvPr id="110" name="Image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316" y="59436"/>
              <a:ext cx="5644896" cy="1228344"/>
            </a:xfrm>
            <a:prstGeom prst="rect">
              <a:avLst/>
            </a:prstGeom>
            <a:noFill/>
          </p:spPr>
        </p:pic>
        <p:sp>
          <p:nvSpPr>
            <p:cNvPr id="111" name="Path111"/>
            <p:cNvSpPr/>
            <p:nvPr/>
          </p:nvSpPr>
          <p:spPr>
            <a:xfrm>
              <a:off x="2111375" y="794004"/>
              <a:ext cx="4919472" cy="41148"/>
            </a:xfrm>
            <a:custGeom>
              <a:avLst/>
              <a:gdLst/>
              <a:ahLst/>
              <a:cxnLst/>
              <a:rect l="l" t="t" r="r" b="b"/>
              <a:pathLst>
                <a:path w="4919472" h="41148">
                  <a:moveTo>
                    <a:pt x="0" y="0"/>
                  </a:moveTo>
                  <a:lnTo>
                    <a:pt x="1639824" y="0"/>
                  </a:lnTo>
                  <a:lnTo>
                    <a:pt x="3279648" y="0"/>
                  </a:lnTo>
                  <a:lnTo>
                    <a:pt x="4919472" y="0"/>
                  </a:lnTo>
                  <a:lnTo>
                    <a:pt x="4919472" y="41147"/>
                  </a:lnTo>
                  <a:lnTo>
                    <a:pt x="3279648" y="41147"/>
                  </a:lnTo>
                  <a:lnTo>
                    <a:pt x="1639824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12" name="Image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" y="926592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113" name="Image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" y="908304"/>
              <a:ext cx="8298182" cy="899160"/>
            </a:xfrm>
            <a:prstGeom prst="rect">
              <a:avLst/>
            </a:prstGeom>
            <a:noFill/>
          </p:spPr>
        </p:pic>
        <p:pic>
          <p:nvPicPr>
            <p:cNvPr id="114" name="Image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080" y="1395984"/>
              <a:ext cx="7830312" cy="899160"/>
            </a:xfrm>
            <a:prstGeom prst="rect">
              <a:avLst/>
            </a:prstGeom>
            <a:noFill/>
          </p:spPr>
        </p:pic>
        <p:pic>
          <p:nvPicPr>
            <p:cNvPr id="115" name="Image1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556" y="1882140"/>
              <a:ext cx="7552944" cy="899160"/>
            </a:xfrm>
            <a:prstGeom prst="rect">
              <a:avLst/>
            </a:prstGeom>
            <a:noFill/>
          </p:spPr>
        </p:pic>
        <p:pic>
          <p:nvPicPr>
            <p:cNvPr id="116" name="Image1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556" y="2356104"/>
              <a:ext cx="6522720" cy="915924"/>
            </a:xfrm>
            <a:prstGeom prst="rect">
              <a:avLst/>
            </a:prstGeom>
            <a:noFill/>
          </p:spPr>
        </p:pic>
        <p:sp>
          <p:nvSpPr>
            <p:cNvPr id="117" name="Path117"/>
            <p:cNvSpPr/>
            <p:nvPr/>
          </p:nvSpPr>
          <p:spPr>
            <a:xfrm>
              <a:off x="891540" y="2912364"/>
              <a:ext cx="5989320" cy="25908"/>
            </a:xfrm>
            <a:custGeom>
              <a:avLst/>
              <a:gdLst/>
              <a:ahLst/>
              <a:cxnLst/>
              <a:rect l="l" t="t" r="r" b="b"/>
              <a:pathLst>
                <a:path w="5989320" h="25908">
                  <a:moveTo>
                    <a:pt x="0" y="0"/>
                  </a:moveTo>
                  <a:lnTo>
                    <a:pt x="1996440" y="0"/>
                  </a:lnTo>
                  <a:lnTo>
                    <a:pt x="3992880" y="0"/>
                  </a:lnTo>
                  <a:lnTo>
                    <a:pt x="5989320" y="0"/>
                  </a:lnTo>
                  <a:lnTo>
                    <a:pt x="5989320" y="25908"/>
                  </a:lnTo>
                  <a:lnTo>
                    <a:pt x="3992880" y="25908"/>
                  </a:lnTo>
                  <a:lnTo>
                    <a:pt x="1996440" y="25908"/>
                  </a:lnTo>
                  <a:lnTo>
                    <a:pt x="0" y="25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18" name="Image1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5988" y="4701540"/>
              <a:ext cx="8478012" cy="899160"/>
            </a:xfrm>
            <a:prstGeom prst="rect">
              <a:avLst/>
            </a:prstGeom>
            <a:noFill/>
          </p:spPr>
        </p:pic>
        <p:pic>
          <p:nvPicPr>
            <p:cNvPr id="119" name="Image1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0080" y="5199888"/>
              <a:ext cx="7898894" cy="899160"/>
            </a:xfrm>
            <a:prstGeom prst="rect">
              <a:avLst/>
            </a:prstGeom>
            <a:noFill/>
          </p:spPr>
        </p:pic>
        <p:pic>
          <p:nvPicPr>
            <p:cNvPr id="120" name="Image1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0080" y="5687568"/>
              <a:ext cx="6705601" cy="899160"/>
            </a:xfrm>
            <a:prstGeom prst="rect">
              <a:avLst/>
            </a:prstGeom>
            <a:noFill/>
          </p:spPr>
        </p:pic>
        <p:pic>
          <p:nvPicPr>
            <p:cNvPr id="121" name="Image1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4800" y="3048000"/>
              <a:ext cx="8610600" cy="1752600"/>
            </a:xfrm>
            <a:prstGeom prst="rect">
              <a:avLst/>
            </a:prstGeom>
            <a:noFill/>
          </p:spPr>
        </p:pic>
      </p:grpSp>
      <p:sp>
        <p:nvSpPr>
          <p:cNvPr id="122" name="Text Box122"/>
          <p:cNvSpPr txBox="1"/>
          <p:nvPr/>
        </p:nvSpPr>
        <p:spPr>
          <a:xfrm>
            <a:off x="2111629" y="323731"/>
            <a:ext cx="4957773" cy="5593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Multi</a:t>
            </a:r>
            <a:r>
              <a:rPr lang="en-US" altLang="zh-CN" sz="4400" b="1" spc="-7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1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party</a:t>
            </a:r>
            <a:r>
              <a:rPr lang="en-US" altLang="zh-CN" sz="4400" b="1" spc="-15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1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  <p:sp>
        <p:nvSpPr>
          <p:cNvPr id="123" name="Text Box123"/>
          <p:cNvSpPr txBox="1"/>
          <p:nvPr/>
        </p:nvSpPr>
        <p:spPr>
          <a:xfrm>
            <a:off x="548640" y="1049323"/>
            <a:ext cx="8066272" cy="19316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802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several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32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compete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32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3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power,</a:t>
            </a:r>
            <a:r>
              <a:rPr lang="en-US" altLang="zh-CN" sz="32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more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32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reasonable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chance</a:t>
            </a:r>
            <a:r>
              <a:rPr lang="en-US" altLang="zh-CN" sz="3200" i="1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winning,</a:t>
            </a:r>
            <a:r>
              <a:rPr lang="en-US" altLang="zh-CN" sz="3200" i="1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32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call</a:t>
            </a:r>
            <a:r>
              <a:rPr lang="en-US" altLang="zh-CN" sz="32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3200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</a:t>
            </a:r>
            <a:r>
              <a:rPr lang="en-US" altLang="zh-CN" sz="3200" i="1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r>
              <a:rPr lang="en-US" altLang="zh-CN" sz="3200" i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u="sng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400" b="1" i="1" spc="-4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India</a:t>
            </a:r>
            <a:r>
              <a:rPr lang="en-US" altLang="zh-CN" sz="3400" b="1" i="1" spc="-2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32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</a:t>
            </a:r>
            <a:r>
              <a:rPr lang="en-US" altLang="zh-CN" sz="3200" i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24" name="Text Box124"/>
          <p:cNvSpPr txBox="1"/>
          <p:nvPr/>
        </p:nvSpPr>
        <p:spPr>
          <a:xfrm>
            <a:off x="891540" y="4860811"/>
            <a:ext cx="7586856" cy="14370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25908" algn="l" rtl="0">
              <a:lnSpc>
                <a:spcPts val="3772"/>
              </a:lnSpc>
            </a:pPr>
            <a:r>
              <a:rPr lang="en-US" altLang="zh-CN" sz="3200" b="1" spc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Since</a:t>
            </a:r>
            <a:r>
              <a:rPr lang="en-US" altLang="zh-CN" sz="3200" b="1" spc="1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multi</a:t>
            </a:r>
            <a:r>
              <a:rPr lang="en-US" altLang="zh-CN" sz="3200" b="1" spc="-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party</a:t>
            </a:r>
            <a:r>
              <a:rPr lang="en-US" altLang="zh-CN" sz="3200" b="1" spc="-2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</a:t>
            </a:r>
            <a:r>
              <a:rPr lang="en-US" altLang="zh-CN" sz="3200" b="1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tend</a:t>
            </a:r>
            <a:r>
              <a:rPr lang="en-US" altLang="zh-CN" sz="3200" b="1" spc="-2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offer</a:t>
            </a:r>
            <a:r>
              <a:rPr lang="en-US" altLang="zh-CN" sz="3200" b="1" spc="-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-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choices</a:t>
            </a:r>
            <a:r>
              <a:rPr lang="en-US" altLang="zh-CN" sz="3200" b="1" spc="-1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3200" b="1" spc="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voters,</a:t>
            </a:r>
            <a:r>
              <a:rPr lang="en-US" altLang="zh-CN" sz="3200" b="1" spc="-3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6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often</a:t>
            </a:r>
            <a:r>
              <a:rPr lang="en-US" altLang="zh-CN" sz="3200" b="1" spc="-28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-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considered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better</a:t>
            </a:r>
            <a:r>
              <a:rPr lang="en-US" altLang="zh-CN" sz="3200" b="1" spc="-6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lang="en-US" altLang="zh-CN" sz="3200" b="1" spc="-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other</a:t>
            </a:r>
            <a:r>
              <a:rPr lang="en-US" altLang="zh-CN" sz="3200" b="1" spc="-6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party</a:t>
            </a:r>
            <a:r>
              <a:rPr lang="en-US" altLang="zh-CN" sz="3200" b="1" spc="-1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0" b="1" spc="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systems.</a:t>
            </a:r>
            <a:endParaRPr lang="en-US" altLang="zh-CN" sz="3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26" name="Group126"/>
          <p:cNvGrpSpPr/>
          <p:nvPr/>
        </p:nvGrpSpPr>
        <p:grpSpPr>
          <a:xfrm>
            <a:off x="423672" y="74676"/>
            <a:ext cx="8468868" cy="1728216"/>
            <a:chOff x="423672" y="74676"/>
            <a:chExt cx="8468868" cy="1728216"/>
          </a:xfrm>
        </p:grpSpPr>
        <p:pic>
          <p:nvPicPr>
            <p:cNvPr id="127" name="Image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672" y="74676"/>
              <a:ext cx="8468868" cy="1118616"/>
            </a:xfrm>
            <a:prstGeom prst="rect">
              <a:avLst/>
            </a:prstGeom>
            <a:noFill/>
          </p:spPr>
        </p:pic>
        <p:sp>
          <p:nvSpPr>
            <p:cNvPr id="128" name="Path128"/>
            <p:cNvSpPr/>
            <p:nvPr/>
          </p:nvSpPr>
          <p:spPr>
            <a:xfrm>
              <a:off x="738276" y="744093"/>
              <a:ext cx="7665696" cy="36576"/>
            </a:xfrm>
            <a:custGeom>
              <a:avLst/>
              <a:gdLst/>
              <a:ahLst/>
              <a:cxnLst/>
              <a:rect l="l" t="t" r="r" b="b"/>
              <a:pathLst>
                <a:path w="7665696" h="36576">
                  <a:moveTo>
                    <a:pt x="0" y="0"/>
                  </a:moveTo>
                  <a:lnTo>
                    <a:pt x="1916405" y="0"/>
                  </a:lnTo>
                  <a:lnTo>
                    <a:pt x="3832835" y="0"/>
                  </a:lnTo>
                  <a:lnTo>
                    <a:pt x="5749265" y="0"/>
                  </a:lnTo>
                  <a:lnTo>
                    <a:pt x="7665695" y="0"/>
                  </a:lnTo>
                  <a:lnTo>
                    <a:pt x="7665695" y="36576"/>
                  </a:lnTo>
                  <a:lnTo>
                    <a:pt x="5749265" y="36576"/>
                  </a:lnTo>
                  <a:lnTo>
                    <a:pt x="3832835" y="36576"/>
                  </a:lnTo>
                  <a:lnTo>
                    <a:pt x="1916405" y="36576"/>
                  </a:lnTo>
                  <a:lnTo>
                    <a:pt x="0" y="3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29" name="Image1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236" y="684276"/>
              <a:ext cx="6923532" cy="1118616"/>
            </a:xfrm>
            <a:prstGeom prst="rect">
              <a:avLst/>
            </a:prstGeom>
            <a:noFill/>
          </p:spPr>
        </p:pic>
        <p:sp>
          <p:nvSpPr>
            <p:cNvPr id="130" name="Path130"/>
            <p:cNvSpPr/>
            <p:nvPr/>
          </p:nvSpPr>
          <p:spPr>
            <a:xfrm>
              <a:off x="1440815" y="1353693"/>
              <a:ext cx="6262117" cy="36576"/>
            </a:xfrm>
            <a:custGeom>
              <a:avLst/>
              <a:gdLst/>
              <a:ahLst/>
              <a:cxnLst/>
              <a:rect l="l" t="t" r="r" b="b"/>
              <a:pathLst>
                <a:path w="6262117" h="36576">
                  <a:moveTo>
                    <a:pt x="0" y="0"/>
                  </a:moveTo>
                  <a:lnTo>
                    <a:pt x="1565529" y="0"/>
                  </a:lnTo>
                  <a:lnTo>
                    <a:pt x="3131058" y="0"/>
                  </a:lnTo>
                  <a:lnTo>
                    <a:pt x="4696587" y="0"/>
                  </a:lnTo>
                  <a:lnTo>
                    <a:pt x="6262116" y="0"/>
                  </a:lnTo>
                  <a:lnTo>
                    <a:pt x="6262116" y="36576"/>
                  </a:lnTo>
                  <a:lnTo>
                    <a:pt x="4696587" y="36576"/>
                  </a:lnTo>
                  <a:lnTo>
                    <a:pt x="3131058" y="36576"/>
                  </a:lnTo>
                  <a:lnTo>
                    <a:pt x="1565529" y="36576"/>
                  </a:lnTo>
                  <a:lnTo>
                    <a:pt x="0" y="3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31" name="Text Box131"/>
          <p:cNvSpPr txBox="1"/>
          <p:nvPr/>
        </p:nvSpPr>
        <p:spPr>
          <a:xfrm>
            <a:off x="738530" y="318001"/>
            <a:ext cx="7703260" cy="5074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-7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Comparison</a:t>
            </a:r>
            <a:r>
              <a:rPr lang="en-US" altLang="zh-CN" sz="4000" b="1" spc="2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9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between</a:t>
            </a:r>
            <a:r>
              <a:rPr lang="en-US" altLang="zh-CN" sz="4000" b="1" spc="-9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17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two</a:t>
            </a:r>
            <a:r>
              <a:rPr lang="en-US" altLang="zh-CN" sz="4000" b="1" spc="-18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1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party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132" name="Text Box132"/>
          <p:cNvSpPr txBox="1"/>
          <p:nvPr/>
        </p:nvSpPr>
        <p:spPr>
          <a:xfrm>
            <a:off x="1441069" y="927600"/>
            <a:ext cx="6298522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b="1" spc="6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4000" b="1" spc="-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multiple</a:t>
            </a:r>
            <a:r>
              <a:rPr lang="en-US" altLang="zh-CN" sz="4000" b="1" spc="-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1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party</a:t>
            </a:r>
            <a:r>
              <a:rPr lang="en-US" altLang="zh-CN" sz="4000" b="1" spc="-10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10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  <p:sp>
        <p:nvSpPr>
          <p:cNvPr id="133" name="Text Box133"/>
          <p:cNvSpPr txBox="1"/>
          <p:nvPr/>
        </p:nvSpPr>
        <p:spPr>
          <a:xfrm>
            <a:off x="457200" y="1600200"/>
            <a:ext cx="8267700" cy="50292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</p:txBody>
      </p:sp>
      <p:graphicFrame>
        <p:nvGraphicFramePr>
          <p:cNvPr id="134" name="Table134"/>
          <p:cNvGraphicFramePr>
            <a:graphicFrameLocks noGrp="1"/>
          </p:cNvGraphicFramePr>
          <p:nvPr/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l">
                        <a:lnSpc>
                          <a:spcPts val="957"/>
                        </a:lnSpc>
                      </a:pPr>
                      <a:endParaRPr/>
                    </a:p>
                    <a:p>
                      <a:pPr marL="91440" algn="l" rtl="0">
                        <a:lnSpc>
                          <a:spcPts val="3206"/>
                        </a:lnSpc>
                      </a:pPr>
                      <a:r>
                        <a:rPr lang="en-US" altLang="zh-CN" sz="3200" b="1" spc="-38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Two</a:t>
                      </a:r>
                      <a:r>
                        <a:rPr lang="en-US" altLang="zh-CN" sz="3200" b="1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3200" b="1" spc="4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party</a:t>
                      </a:r>
                      <a:r>
                        <a:rPr lang="en-US" altLang="zh-CN" sz="3200" b="1" spc="-29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3200" b="1" spc="-2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endParaRPr lang="en-US" altLang="zh-CN" sz="3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57"/>
                        </a:lnSpc>
                      </a:pPr>
                      <a:endParaRPr/>
                    </a:p>
                    <a:p>
                      <a:pPr marL="92075" algn="l" rtl="0">
                        <a:lnSpc>
                          <a:spcPts val="3206"/>
                        </a:lnSpc>
                      </a:pPr>
                      <a:r>
                        <a:rPr lang="en-US" altLang="zh-CN" sz="3200" b="1" spc="1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Multi</a:t>
                      </a:r>
                      <a:r>
                        <a:rPr lang="en-US" altLang="zh-CN" sz="3200" b="1" spc="-8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3200" b="1" spc="3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party</a:t>
                      </a:r>
                      <a:r>
                        <a:rPr lang="en-US" altLang="zh-CN" sz="3200" b="1" spc="-25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3200" b="1" spc="-20" dirty="0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endParaRPr lang="en-US" altLang="zh-CN" sz="3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>
                        <a:lnSpc>
                          <a:spcPts val="695"/>
                        </a:lnSpc>
                      </a:pPr>
                      <a:endParaRPr/>
                    </a:p>
                    <a:p>
                      <a:pPr marL="91440" marR="373481" algn="l" rtl="0">
                        <a:lnSpc>
                          <a:spcPts val="1980"/>
                        </a:lnSpc>
                      </a:pP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two-party</a:t>
                      </a:r>
                      <a:r>
                        <a:rPr lang="en-US" altLang="zh-CN" sz="1800" spc="9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presents</a:t>
                      </a:r>
                      <a:r>
                        <a:rPr lang="en-US" altLang="zh-CN" sz="1800" spc="-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voters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simple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choice.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5"/>
                        </a:lnSpc>
                      </a:pPr>
                      <a:endParaRPr/>
                    </a:p>
                    <a:p>
                      <a:pPr marL="92075" marR="351916" algn="l" rtl="0">
                        <a:lnSpc>
                          <a:spcPts val="1980"/>
                        </a:lnSpc>
                      </a:pP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Multi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party</a:t>
                      </a:r>
                      <a:r>
                        <a:rPr lang="en-US" altLang="zh-CN" sz="1800" spc="1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provides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voters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with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many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choices.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>
                        <a:lnSpc>
                          <a:spcPts val="697"/>
                        </a:lnSpc>
                      </a:pPr>
                      <a:endParaRPr/>
                    </a:p>
                    <a:p>
                      <a:pPr marL="91440" algn="l" rtl="0">
                        <a:lnSpc>
                          <a:spcPts val="1800"/>
                        </a:lnSpc>
                      </a:pP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This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provides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for</a:t>
                      </a:r>
                      <a:r>
                        <a:rPr lang="en-US" altLang="zh-CN" sz="1800" spc="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stable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governance.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7"/>
                        </a:lnSpc>
                      </a:pPr>
                      <a:endParaRPr/>
                    </a:p>
                    <a:p>
                      <a:pPr marL="92075" algn="l" rtl="0">
                        <a:lnSpc>
                          <a:spcPts val="1800"/>
                        </a:lnSpc>
                      </a:pPr>
                      <a:r>
                        <a:rPr lang="en-US" altLang="zh-CN" sz="1800" spc="-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Government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3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not</a:t>
                      </a:r>
                      <a:r>
                        <a:rPr lang="en-US" altLang="zh-CN" sz="1800" spc="1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stables</a:t>
                      </a:r>
                      <a:r>
                        <a:rPr lang="en-US" altLang="zh-CN" sz="1800" spc="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this</a:t>
                      </a:r>
                      <a:r>
                        <a:rPr lang="en-US" altLang="zh-CN" sz="1800" spc="3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>
                        <a:lnSpc>
                          <a:spcPts val="697"/>
                        </a:lnSpc>
                      </a:pPr>
                      <a:endParaRPr/>
                    </a:p>
                    <a:p>
                      <a:pPr marL="91440" marR="146354" algn="l" rtl="0">
                        <a:lnSpc>
                          <a:spcPts val="1980"/>
                        </a:lnSpc>
                      </a:pPr>
                      <a:r>
                        <a:rPr lang="en-US" altLang="zh-CN" sz="1800" spc="-9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Two-party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3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systems</a:t>
                      </a:r>
                      <a:r>
                        <a:rPr lang="en-US" altLang="zh-CN" sz="1800" spc="-1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are</a:t>
                      </a:r>
                      <a:r>
                        <a:rPr lang="en-US" altLang="zh-CN" sz="1800" spc="13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not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3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flexible</a:t>
                      </a:r>
                      <a:r>
                        <a:rPr lang="en-US" altLang="zh-CN" sz="1800" spc="40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because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they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have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altLang="zh-CN" sz="1800" spc="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more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altLang="zh-CN" sz="1800" spc="1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less</a:t>
                      </a:r>
                      <a:r>
                        <a:rPr lang="en-US" altLang="zh-CN" sz="1800" spc="-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rigid</a:t>
                      </a:r>
                      <a:r>
                        <a:rPr lang="en-US" altLang="zh-CN" sz="1800" spc="2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set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91440" algn="l" rtl="0">
                        <a:lnSpc>
                          <a:spcPts val="1800"/>
                        </a:lnSpc>
                        <a:spcBef>
                          <a:spcPts val="363"/>
                        </a:spcBef>
                      </a:pP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opinions</a:t>
                      </a:r>
                      <a:r>
                        <a:rPr lang="en-US" altLang="zh-CN" sz="1800" spc="2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every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issue.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97"/>
                        </a:lnSpc>
                      </a:pPr>
                      <a:endParaRPr/>
                    </a:p>
                    <a:p>
                      <a:pPr marL="92075" marR="256489" indent="51816" algn="l" rtl="0">
                        <a:lnSpc>
                          <a:spcPts val="1980"/>
                        </a:lnSpc>
                      </a:pP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multi-party</a:t>
                      </a:r>
                      <a:r>
                        <a:rPr lang="en-US" altLang="zh-CN" sz="1800" spc="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4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is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more</a:t>
                      </a:r>
                      <a:r>
                        <a:rPr lang="en-US" altLang="zh-CN" sz="18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3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responsive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change</a:t>
                      </a:r>
                      <a:r>
                        <a:rPr lang="en-US" altLang="zh-CN" sz="1800" spc="1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altLang="zh-CN" sz="1800" spc="7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shift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altLang="zh-CN" sz="1800" spc="9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public</a:t>
                      </a:r>
                      <a:r>
                        <a:rPr lang="en-US" altLang="zh-CN" sz="1800" spc="1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opinion.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endParaRPr/>
                    </a:p>
                    <a:p>
                      <a:pPr marL="91440" algn="l" rtl="0">
                        <a:lnSpc>
                          <a:spcPts val="1800"/>
                        </a:lnSpc>
                      </a:pP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Examples</a:t>
                      </a:r>
                      <a:r>
                        <a:rPr lang="en-US" altLang="zh-CN" sz="1800" spc="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r>
                        <a:rPr lang="en-US" altLang="zh-CN" sz="1800" spc="12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USA</a:t>
                      </a:r>
                      <a:r>
                        <a:rPr lang="en-US" altLang="zh-CN" sz="1800" spc="-8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and</a:t>
                      </a:r>
                      <a:r>
                        <a:rPr lang="en-US" altLang="zh-CN" sz="1800" spc="1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UK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endParaRPr/>
                    </a:p>
                    <a:p>
                      <a:pPr marL="92075" algn="l" rtl="0">
                        <a:lnSpc>
                          <a:spcPts val="1800"/>
                        </a:lnSpc>
                      </a:pPr>
                      <a:r>
                        <a:rPr lang="en-US" altLang="zh-CN" sz="1800" spc="-5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Example:</a:t>
                      </a:r>
                      <a:r>
                        <a:rPr lang="en-US" altLang="zh-CN" sz="1800" spc="16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altLang="zh-CN" sz="1800" spc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India</a:t>
                      </a:r>
                      <a:endParaRPr lang="en-US" altLang="zh-CN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36" name="Group136"/>
          <p:cNvGrpSpPr/>
          <p:nvPr/>
        </p:nvGrpSpPr>
        <p:grpSpPr>
          <a:xfrm>
            <a:off x="312420" y="333756"/>
            <a:ext cx="8602980" cy="4034028"/>
            <a:chOff x="312420" y="333756"/>
            <a:chExt cx="8602980" cy="4034028"/>
          </a:xfrm>
        </p:grpSpPr>
        <p:pic>
          <p:nvPicPr>
            <p:cNvPr id="137" name="Image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3308" y="333756"/>
              <a:ext cx="5012436" cy="1228344"/>
            </a:xfrm>
            <a:prstGeom prst="rect">
              <a:avLst/>
            </a:prstGeom>
            <a:noFill/>
          </p:spPr>
        </p:pic>
        <p:sp>
          <p:nvSpPr>
            <p:cNvPr id="138" name="Path138"/>
            <p:cNvSpPr/>
            <p:nvPr/>
          </p:nvSpPr>
          <p:spPr>
            <a:xfrm>
              <a:off x="2428367" y="1068705"/>
              <a:ext cx="4287012" cy="41148"/>
            </a:xfrm>
            <a:custGeom>
              <a:avLst/>
              <a:gdLst/>
              <a:ahLst/>
              <a:cxnLst/>
              <a:rect l="l" t="t" r="r" b="b"/>
              <a:pathLst>
                <a:path w="4287012" h="41148">
                  <a:moveTo>
                    <a:pt x="0" y="0"/>
                  </a:moveTo>
                  <a:lnTo>
                    <a:pt x="1429004" y="0"/>
                  </a:lnTo>
                  <a:lnTo>
                    <a:pt x="2858008" y="0"/>
                  </a:lnTo>
                  <a:lnTo>
                    <a:pt x="4287013" y="0"/>
                  </a:lnTo>
                  <a:lnTo>
                    <a:pt x="4287013" y="41147"/>
                  </a:lnTo>
                  <a:lnTo>
                    <a:pt x="2858008" y="41147"/>
                  </a:lnTo>
                  <a:lnTo>
                    <a:pt x="1429004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39" name="Image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" y="1536192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140" name="Image1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" y="1517904"/>
              <a:ext cx="5248656" cy="899160"/>
            </a:xfrm>
            <a:prstGeom prst="rect">
              <a:avLst/>
            </a:prstGeom>
            <a:noFill/>
          </p:spPr>
        </p:pic>
        <p:pic>
          <p:nvPicPr>
            <p:cNvPr id="141" name="Image1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5336" y="1517904"/>
              <a:ext cx="2964180" cy="899160"/>
            </a:xfrm>
            <a:prstGeom prst="rect">
              <a:avLst/>
            </a:prstGeom>
            <a:noFill/>
          </p:spPr>
        </p:pic>
        <p:pic>
          <p:nvPicPr>
            <p:cNvPr id="142" name="Image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" y="2005584"/>
              <a:ext cx="2827020" cy="899160"/>
            </a:xfrm>
            <a:prstGeom prst="rect">
              <a:avLst/>
            </a:prstGeom>
            <a:noFill/>
          </p:spPr>
        </p:pic>
        <p:pic>
          <p:nvPicPr>
            <p:cNvPr id="143" name="Image1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3700" y="2005584"/>
              <a:ext cx="1115568" cy="899160"/>
            </a:xfrm>
            <a:prstGeom prst="rect">
              <a:avLst/>
            </a:prstGeom>
            <a:noFill/>
          </p:spPr>
        </p:pic>
        <p:pic>
          <p:nvPicPr>
            <p:cNvPr id="144" name="Image1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7308" y="2005584"/>
              <a:ext cx="1581912" cy="899160"/>
            </a:xfrm>
            <a:prstGeom prst="rect">
              <a:avLst/>
            </a:prstGeom>
            <a:noFill/>
          </p:spPr>
        </p:pic>
        <p:pic>
          <p:nvPicPr>
            <p:cNvPr id="145" name="Image1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5736" y="2005584"/>
              <a:ext cx="2561845" cy="899160"/>
            </a:xfrm>
            <a:prstGeom prst="rect">
              <a:avLst/>
            </a:prstGeom>
            <a:noFill/>
          </p:spPr>
        </p:pic>
        <p:pic>
          <p:nvPicPr>
            <p:cNvPr id="146" name="Image1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0080" y="2493264"/>
              <a:ext cx="8191500" cy="899160"/>
            </a:xfrm>
            <a:prstGeom prst="rect">
              <a:avLst/>
            </a:prstGeom>
            <a:noFill/>
          </p:spPr>
        </p:pic>
        <p:pic>
          <p:nvPicPr>
            <p:cNvPr id="147" name="Image1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080" y="2980944"/>
              <a:ext cx="4248912" cy="899160"/>
            </a:xfrm>
            <a:prstGeom prst="rect">
              <a:avLst/>
            </a:prstGeom>
            <a:noFill/>
          </p:spPr>
        </p:pic>
        <p:pic>
          <p:nvPicPr>
            <p:cNvPr id="148" name="Image1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5592" y="2980944"/>
              <a:ext cx="1115568" cy="899160"/>
            </a:xfrm>
            <a:prstGeom prst="rect">
              <a:avLst/>
            </a:prstGeom>
            <a:noFill/>
          </p:spPr>
        </p:pic>
        <p:pic>
          <p:nvPicPr>
            <p:cNvPr id="149" name="Image14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27676" y="2980944"/>
              <a:ext cx="1581912" cy="899160"/>
            </a:xfrm>
            <a:prstGeom prst="rect">
              <a:avLst/>
            </a:prstGeom>
            <a:noFill/>
          </p:spPr>
        </p:pic>
        <p:pic>
          <p:nvPicPr>
            <p:cNvPr id="150" name="Image15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66104" y="2980944"/>
              <a:ext cx="2749296" cy="899160"/>
            </a:xfrm>
            <a:prstGeom prst="rect">
              <a:avLst/>
            </a:prstGeom>
            <a:noFill/>
          </p:spPr>
        </p:pic>
        <p:pic>
          <p:nvPicPr>
            <p:cNvPr id="151" name="Image15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0080" y="3468624"/>
              <a:ext cx="3713988" cy="899160"/>
            </a:xfrm>
            <a:prstGeom prst="rect">
              <a:avLst/>
            </a:prstGeom>
            <a:noFill/>
          </p:spPr>
        </p:pic>
      </p:grpSp>
      <p:sp>
        <p:nvSpPr>
          <p:cNvPr id="152" name="Text Box152"/>
          <p:cNvSpPr txBox="1"/>
          <p:nvPr/>
        </p:nvSpPr>
        <p:spPr>
          <a:xfrm>
            <a:off x="2428621" y="598432"/>
            <a:ext cx="4324077" cy="5593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9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National</a:t>
            </a:r>
            <a:r>
              <a:rPr lang="en-US" altLang="zh-CN" sz="4400" b="1" spc="-13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parties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  <p:sp>
        <p:nvSpPr>
          <p:cNvPr id="153" name="Text Box153"/>
          <p:cNvSpPr txBox="1"/>
          <p:nvPr/>
        </p:nvSpPr>
        <p:spPr>
          <a:xfrm>
            <a:off x="548640" y="1658647"/>
            <a:ext cx="8030306" cy="24216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814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32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200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least</a:t>
            </a:r>
            <a:r>
              <a:rPr lang="en-US" altLang="zh-CN" sz="3200" i="1" spc="-5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six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</a:t>
            </a:r>
            <a:r>
              <a:rPr lang="en-US" altLang="zh-CN" sz="3200" b="1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total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votes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i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Lok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Sabha</a:t>
            </a:r>
            <a:r>
              <a:rPr lang="en-US" altLang="zh-CN" sz="32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</a:t>
            </a:r>
            <a:r>
              <a:rPr lang="en-US" altLang="zh-CN" sz="3200" b="1" i="1" spc="-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3200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Assembly</a:t>
            </a:r>
            <a:r>
              <a:rPr lang="en-US" altLang="zh-CN" sz="32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</a:t>
            </a:r>
            <a:r>
              <a:rPr lang="en-US" altLang="zh-CN" sz="3200" b="1" i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four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States</a:t>
            </a:r>
            <a:r>
              <a:rPr lang="en-US" altLang="zh-CN" sz="3200" b="1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wins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least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four</a:t>
            </a:r>
            <a:r>
              <a:rPr lang="en-US" altLang="zh-CN" sz="3200" b="1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seats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i="1" spc="-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Lok</a:t>
            </a:r>
            <a:r>
              <a:rPr lang="en-US" altLang="zh-CN" sz="3200" b="1" i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Sabha</a:t>
            </a:r>
            <a:r>
              <a:rPr lang="en-US" altLang="zh-CN" sz="3200" b="1" i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recognized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200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national</a:t>
            </a:r>
            <a:r>
              <a:rPr lang="en-US" altLang="zh-CN" sz="3200" i="1" spc="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55" name="Group155"/>
          <p:cNvGrpSpPr/>
          <p:nvPr/>
        </p:nvGrpSpPr>
        <p:grpSpPr>
          <a:xfrm>
            <a:off x="0" y="112776"/>
            <a:ext cx="9144000" cy="1118616"/>
            <a:chOff x="0" y="112776"/>
            <a:chExt cx="9144000" cy="1118616"/>
          </a:xfrm>
        </p:grpSpPr>
        <p:pic>
          <p:nvPicPr>
            <p:cNvPr id="156" name="Image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2776"/>
              <a:ext cx="9144000" cy="1118616"/>
            </a:xfrm>
            <a:prstGeom prst="rect">
              <a:avLst/>
            </a:prstGeom>
            <a:noFill/>
          </p:spPr>
        </p:pic>
        <p:sp>
          <p:nvSpPr>
            <p:cNvPr id="157" name="Path157"/>
            <p:cNvSpPr/>
            <p:nvPr/>
          </p:nvSpPr>
          <p:spPr>
            <a:xfrm>
              <a:off x="91440" y="781812"/>
              <a:ext cx="8766048" cy="36576"/>
            </a:xfrm>
            <a:custGeom>
              <a:avLst/>
              <a:gdLst/>
              <a:ahLst/>
              <a:cxnLst/>
              <a:rect l="l" t="t" r="r" b="b"/>
              <a:pathLst>
                <a:path w="8766048" h="36576">
                  <a:moveTo>
                    <a:pt x="0" y="0"/>
                  </a:moveTo>
                  <a:lnTo>
                    <a:pt x="2191512" y="0"/>
                  </a:lnTo>
                  <a:lnTo>
                    <a:pt x="4383024" y="0"/>
                  </a:lnTo>
                  <a:lnTo>
                    <a:pt x="6574536" y="0"/>
                  </a:lnTo>
                  <a:lnTo>
                    <a:pt x="8766048" y="0"/>
                  </a:lnTo>
                  <a:lnTo>
                    <a:pt x="8766048" y="36576"/>
                  </a:lnTo>
                  <a:lnTo>
                    <a:pt x="6574536" y="36576"/>
                  </a:lnTo>
                  <a:lnTo>
                    <a:pt x="4383024" y="36576"/>
                  </a:lnTo>
                  <a:lnTo>
                    <a:pt x="2191512" y="36576"/>
                  </a:lnTo>
                  <a:lnTo>
                    <a:pt x="0" y="3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58" name="Text Box158"/>
          <p:cNvSpPr txBox="1"/>
          <p:nvPr/>
        </p:nvSpPr>
        <p:spPr>
          <a:xfrm>
            <a:off x="91440" y="355241"/>
            <a:ext cx="8804198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Recognized</a:t>
            </a:r>
            <a:r>
              <a:rPr lang="en-US" altLang="zh-CN" sz="4000" b="1" spc="-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national</a:t>
            </a:r>
            <a:r>
              <a:rPr lang="en-US" altLang="zh-CN" sz="4000" b="1" spc="-5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parties</a:t>
            </a:r>
            <a:r>
              <a:rPr lang="en-US" altLang="zh-CN" sz="4000" b="1" spc="111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-6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40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000" b="1" spc="6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India</a:t>
            </a:r>
            <a:endParaRPr lang="en-US" altLang="zh-CN" sz="4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60" name="Group160"/>
          <p:cNvGrpSpPr/>
          <p:nvPr/>
        </p:nvGrpSpPr>
        <p:grpSpPr>
          <a:xfrm>
            <a:off x="312420" y="333756"/>
            <a:ext cx="8414004" cy="3546348"/>
            <a:chOff x="312420" y="333756"/>
            <a:chExt cx="8414004" cy="3546348"/>
          </a:xfrm>
        </p:grpSpPr>
        <p:pic>
          <p:nvPicPr>
            <p:cNvPr id="161" name="Image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7272" y="333756"/>
              <a:ext cx="4064509" cy="1228344"/>
            </a:xfrm>
            <a:prstGeom prst="rect">
              <a:avLst/>
            </a:prstGeom>
            <a:noFill/>
          </p:spPr>
        </p:pic>
        <p:sp>
          <p:nvSpPr>
            <p:cNvPr id="162" name="Path162"/>
            <p:cNvSpPr/>
            <p:nvPr/>
          </p:nvSpPr>
          <p:spPr>
            <a:xfrm>
              <a:off x="2902331" y="1068705"/>
              <a:ext cx="3339084" cy="41148"/>
            </a:xfrm>
            <a:custGeom>
              <a:avLst/>
              <a:gdLst/>
              <a:ahLst/>
              <a:cxnLst/>
              <a:rect l="l" t="t" r="r" b="b"/>
              <a:pathLst>
                <a:path w="3339084" h="41148">
                  <a:moveTo>
                    <a:pt x="0" y="0"/>
                  </a:moveTo>
                  <a:lnTo>
                    <a:pt x="1669542" y="0"/>
                  </a:lnTo>
                  <a:lnTo>
                    <a:pt x="3339084" y="0"/>
                  </a:lnTo>
                  <a:lnTo>
                    <a:pt x="3339084" y="41147"/>
                  </a:lnTo>
                  <a:lnTo>
                    <a:pt x="1669542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63" name="Image1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" y="1536192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164" name="Image1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" y="1517904"/>
              <a:ext cx="5248656" cy="899160"/>
            </a:xfrm>
            <a:prstGeom prst="rect">
              <a:avLst/>
            </a:prstGeom>
            <a:noFill/>
          </p:spPr>
        </p:pic>
        <p:pic>
          <p:nvPicPr>
            <p:cNvPr id="165" name="Image1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5336" y="1517904"/>
              <a:ext cx="3371088" cy="899160"/>
            </a:xfrm>
            <a:prstGeom prst="rect">
              <a:avLst/>
            </a:prstGeom>
            <a:noFill/>
          </p:spPr>
        </p:pic>
        <p:pic>
          <p:nvPicPr>
            <p:cNvPr id="166" name="Image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" y="2005584"/>
              <a:ext cx="7752588" cy="899160"/>
            </a:xfrm>
            <a:prstGeom prst="rect">
              <a:avLst/>
            </a:prstGeom>
            <a:noFill/>
          </p:spPr>
        </p:pic>
        <p:pic>
          <p:nvPicPr>
            <p:cNvPr id="167" name="Image1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" y="2493264"/>
              <a:ext cx="7641336" cy="899160"/>
            </a:xfrm>
            <a:prstGeom prst="rect">
              <a:avLst/>
            </a:prstGeom>
            <a:noFill/>
          </p:spPr>
        </p:pic>
        <p:pic>
          <p:nvPicPr>
            <p:cNvPr id="168" name="Image1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080" y="2980944"/>
              <a:ext cx="1501140" cy="899160"/>
            </a:xfrm>
            <a:prstGeom prst="rect">
              <a:avLst/>
            </a:prstGeom>
            <a:noFill/>
          </p:spPr>
        </p:pic>
        <p:pic>
          <p:nvPicPr>
            <p:cNvPr id="169" name="Image1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7820" y="2980944"/>
              <a:ext cx="5410200" cy="899160"/>
            </a:xfrm>
            <a:prstGeom prst="rect">
              <a:avLst/>
            </a:prstGeom>
            <a:noFill/>
          </p:spPr>
        </p:pic>
      </p:grpSp>
      <p:sp>
        <p:nvSpPr>
          <p:cNvPr id="170" name="Text Box170"/>
          <p:cNvSpPr txBox="1"/>
          <p:nvPr/>
        </p:nvSpPr>
        <p:spPr>
          <a:xfrm>
            <a:off x="2902966" y="598432"/>
            <a:ext cx="3376050" cy="5593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-1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State</a:t>
            </a:r>
            <a:r>
              <a:rPr lang="en-US" altLang="zh-CN" sz="4400" b="1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parties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  <p:sp>
        <p:nvSpPr>
          <p:cNvPr id="171" name="Text Box171"/>
          <p:cNvSpPr txBox="1"/>
          <p:nvPr/>
        </p:nvSpPr>
        <p:spPr>
          <a:xfrm>
            <a:off x="548640" y="1658647"/>
            <a:ext cx="7843795" cy="19337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807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32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secures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200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least</a:t>
            </a:r>
            <a:r>
              <a:rPr lang="en-US" altLang="zh-CN" sz="3200" i="1" spc="-5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per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cent</a:t>
            </a:r>
            <a:r>
              <a:rPr lang="en-US" altLang="zh-CN" sz="3200" b="1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total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votes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</a:t>
            </a:r>
            <a:r>
              <a:rPr lang="en-US" altLang="zh-CN" sz="3200" b="1" i="1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Legislative</a:t>
            </a:r>
            <a:r>
              <a:rPr lang="en-US" altLang="zh-CN" sz="3200" b="1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Assembly</a:t>
            </a:r>
            <a:r>
              <a:rPr lang="en-US" altLang="zh-CN" sz="3200" b="1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b="1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en-US" altLang="zh-CN" sz="3200" b="1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wins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3200" b="1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least</a:t>
            </a:r>
            <a:r>
              <a:rPr lang="en-US" altLang="zh-CN" sz="32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en-US" altLang="zh-CN" sz="3200" b="1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seats</a:t>
            </a:r>
            <a:r>
              <a:rPr lang="en-US" altLang="zh-CN" sz="3200" b="1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recognized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200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en-US" altLang="zh-CN" sz="32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73" name="Group173"/>
          <p:cNvGrpSpPr/>
          <p:nvPr/>
        </p:nvGrpSpPr>
        <p:grpSpPr>
          <a:xfrm>
            <a:off x="0" y="0"/>
            <a:ext cx="9144000" cy="1097280"/>
            <a:chOff x="0" y="0"/>
            <a:chExt cx="9144000" cy="1097280"/>
          </a:xfrm>
        </p:grpSpPr>
        <p:pic>
          <p:nvPicPr>
            <p:cNvPr id="174" name="Image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1097280"/>
            </a:xfrm>
            <a:prstGeom prst="rect">
              <a:avLst/>
            </a:prstGeom>
            <a:noFill/>
          </p:spPr>
        </p:pic>
        <p:sp>
          <p:nvSpPr>
            <p:cNvPr id="175" name="Path175"/>
            <p:cNvSpPr/>
            <p:nvPr/>
          </p:nvSpPr>
          <p:spPr>
            <a:xfrm>
              <a:off x="91440" y="603504"/>
              <a:ext cx="8593836" cy="41148"/>
            </a:xfrm>
            <a:custGeom>
              <a:avLst/>
              <a:gdLst/>
              <a:ahLst/>
              <a:cxnLst/>
              <a:rect l="l" t="t" r="r" b="b"/>
              <a:pathLst>
                <a:path w="8593836" h="41148">
                  <a:moveTo>
                    <a:pt x="0" y="0"/>
                  </a:moveTo>
                  <a:lnTo>
                    <a:pt x="2148459" y="0"/>
                  </a:lnTo>
                  <a:lnTo>
                    <a:pt x="4296918" y="0"/>
                  </a:lnTo>
                  <a:lnTo>
                    <a:pt x="6445377" y="0"/>
                  </a:lnTo>
                  <a:lnTo>
                    <a:pt x="8593836" y="0"/>
                  </a:lnTo>
                  <a:lnTo>
                    <a:pt x="8593836" y="41147"/>
                  </a:lnTo>
                  <a:lnTo>
                    <a:pt x="6445377" y="41147"/>
                  </a:lnTo>
                  <a:lnTo>
                    <a:pt x="4296918" y="41147"/>
                  </a:lnTo>
                  <a:lnTo>
                    <a:pt x="2148459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76" name="Text Box176"/>
          <p:cNvSpPr txBox="1"/>
          <p:nvPr/>
        </p:nvSpPr>
        <p:spPr>
          <a:xfrm>
            <a:off x="91440" y="132752"/>
            <a:ext cx="8630398" cy="5596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6"/>
              </a:lnSpc>
            </a:pPr>
            <a:r>
              <a:rPr lang="en-US" altLang="zh-CN" sz="4400" b="1" spc="-7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Recognized</a:t>
            </a:r>
            <a:r>
              <a:rPr lang="en-US" altLang="zh-CN" sz="4400" b="1" spc="-4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2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state</a:t>
            </a:r>
            <a:r>
              <a:rPr lang="en-US" altLang="zh-CN" sz="4400" b="1" spc="-3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parties</a:t>
            </a:r>
            <a:r>
              <a:rPr lang="en-US" altLang="zh-CN" sz="4400" b="1" spc="-4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6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4400" b="1" spc="-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7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India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1" name="Group11"/>
          <p:cNvGrpSpPr/>
          <p:nvPr/>
        </p:nvGrpSpPr>
        <p:grpSpPr>
          <a:xfrm>
            <a:off x="44196" y="333756"/>
            <a:ext cx="9011412" cy="6326125"/>
            <a:chOff x="44196" y="333756"/>
            <a:chExt cx="9011412" cy="6326125"/>
          </a:xfrm>
        </p:grpSpPr>
        <p:pic>
          <p:nvPicPr>
            <p:cNvPr id="12" name="Image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228" y="333756"/>
              <a:ext cx="4767072" cy="1228344"/>
            </a:xfrm>
            <a:prstGeom prst="rect">
              <a:avLst/>
            </a:prstGeom>
            <a:noFill/>
          </p:spPr>
        </p:pic>
        <p:sp>
          <p:nvSpPr>
            <p:cNvPr id="13" name="Path13"/>
            <p:cNvSpPr/>
            <p:nvPr/>
          </p:nvSpPr>
          <p:spPr>
            <a:xfrm>
              <a:off x="2550287" y="1068705"/>
              <a:ext cx="4041648" cy="41148"/>
            </a:xfrm>
            <a:custGeom>
              <a:avLst/>
              <a:gdLst/>
              <a:ahLst/>
              <a:cxnLst/>
              <a:rect l="l" t="t" r="r" b="b"/>
              <a:pathLst>
                <a:path w="4041648" h="41148">
                  <a:moveTo>
                    <a:pt x="0" y="0"/>
                  </a:moveTo>
                  <a:lnTo>
                    <a:pt x="1347216" y="0"/>
                  </a:lnTo>
                  <a:lnTo>
                    <a:pt x="2694432" y="0"/>
                  </a:lnTo>
                  <a:lnTo>
                    <a:pt x="4041648" y="0"/>
                  </a:lnTo>
                  <a:lnTo>
                    <a:pt x="4041648" y="41147"/>
                  </a:lnTo>
                  <a:lnTo>
                    <a:pt x="2694432" y="41147"/>
                  </a:lnTo>
                  <a:lnTo>
                    <a:pt x="1347216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4" name="Image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" y="1511808"/>
              <a:ext cx="547116" cy="714756"/>
            </a:xfrm>
            <a:prstGeom prst="rect">
              <a:avLst/>
            </a:prstGeom>
            <a:noFill/>
          </p:spPr>
        </p:pic>
        <p:pic>
          <p:nvPicPr>
            <p:cNvPr id="15" name="Image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380" y="1493520"/>
              <a:ext cx="8682228" cy="1874520"/>
            </a:xfrm>
            <a:prstGeom prst="rect">
              <a:avLst/>
            </a:prstGeom>
            <a:noFill/>
          </p:spPr>
        </p:pic>
        <p:pic>
          <p:nvPicPr>
            <p:cNvPr id="16" name="Image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" y="3075432"/>
              <a:ext cx="547116" cy="714756"/>
            </a:xfrm>
            <a:prstGeom prst="rect">
              <a:avLst/>
            </a:prstGeom>
            <a:noFill/>
          </p:spPr>
        </p:pic>
        <p:pic>
          <p:nvPicPr>
            <p:cNvPr id="17" name="Image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" y="3057144"/>
              <a:ext cx="8634986" cy="2244852"/>
            </a:xfrm>
            <a:prstGeom prst="rect">
              <a:avLst/>
            </a:prstGeom>
            <a:noFill/>
          </p:spPr>
        </p:pic>
        <p:pic>
          <p:nvPicPr>
            <p:cNvPr id="18" name="Image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0140" y="4991100"/>
              <a:ext cx="2350008" cy="763524"/>
            </a:xfrm>
            <a:prstGeom prst="rect">
              <a:avLst/>
            </a:prstGeom>
            <a:noFill/>
          </p:spPr>
        </p:pic>
        <p:pic>
          <p:nvPicPr>
            <p:cNvPr id="19" name="Image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2416" y="5443728"/>
              <a:ext cx="4130041" cy="763524"/>
            </a:xfrm>
            <a:prstGeom prst="rect">
              <a:avLst/>
            </a:prstGeom>
            <a:noFill/>
          </p:spPr>
        </p:pic>
        <p:pic>
          <p:nvPicPr>
            <p:cNvPr id="20" name="Image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2416" y="5896356"/>
              <a:ext cx="2593848" cy="763525"/>
            </a:xfrm>
            <a:prstGeom prst="rect">
              <a:avLst/>
            </a:prstGeom>
            <a:noFill/>
          </p:spPr>
        </p:pic>
      </p:grpSp>
      <p:sp>
        <p:nvSpPr>
          <p:cNvPr id="24" name="Text Box24"/>
          <p:cNvSpPr txBox="1"/>
          <p:nvPr/>
        </p:nvSpPr>
        <p:spPr>
          <a:xfrm>
            <a:off x="1333754" y="5168011"/>
            <a:ext cx="1932623" cy="3429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00"/>
              </a:lnSpc>
            </a:pPr>
            <a:r>
              <a:rPr lang="en-US" altLang="zh-CN" sz="2700" i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1.The</a:t>
            </a:r>
            <a:r>
              <a:rPr lang="en-US" altLang="zh-CN" sz="2700" i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Leaders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1256081" y="5620589"/>
            <a:ext cx="3711930" cy="3429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00"/>
              </a:lnSpc>
            </a:pPr>
            <a:r>
              <a:rPr lang="en-US" altLang="zh-CN" sz="2700" i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2.The</a:t>
            </a:r>
            <a:r>
              <a:rPr lang="en-US" altLang="zh-CN" sz="2700" i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Active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1256081" y="6073216"/>
            <a:ext cx="2177110" cy="3429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00"/>
              </a:lnSpc>
            </a:pPr>
            <a:r>
              <a:rPr lang="en-US" altLang="zh-CN" sz="2700" i="1" spc="-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3.The</a:t>
            </a:r>
            <a:r>
              <a:rPr lang="en-US" altLang="zh-CN" sz="2700" i="1" spc="-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Followers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84" name="Group184"/>
          <p:cNvGrpSpPr/>
          <p:nvPr/>
        </p:nvGrpSpPr>
        <p:grpSpPr>
          <a:xfrm>
            <a:off x="193548" y="185928"/>
            <a:ext cx="8950452" cy="6214873"/>
            <a:chOff x="193548" y="185928"/>
            <a:chExt cx="8950452" cy="6214873"/>
          </a:xfrm>
        </p:grpSpPr>
        <p:pic>
          <p:nvPicPr>
            <p:cNvPr id="185" name="Image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004" y="185928"/>
              <a:ext cx="8730996" cy="2212848"/>
            </a:xfrm>
            <a:prstGeom prst="rect">
              <a:avLst/>
            </a:prstGeom>
            <a:noFill/>
          </p:spPr>
        </p:pic>
        <p:sp>
          <p:nvSpPr>
            <p:cNvPr id="186" name="Path186"/>
            <p:cNvSpPr/>
            <p:nvPr/>
          </p:nvSpPr>
          <p:spPr>
            <a:xfrm>
              <a:off x="1034796" y="1517904"/>
              <a:ext cx="7376160" cy="74676"/>
            </a:xfrm>
            <a:custGeom>
              <a:avLst/>
              <a:gdLst/>
              <a:ahLst/>
              <a:cxnLst/>
              <a:rect l="l" t="t" r="r" b="b"/>
              <a:pathLst>
                <a:path w="7376160" h="74676">
                  <a:moveTo>
                    <a:pt x="0" y="0"/>
                  </a:moveTo>
                  <a:lnTo>
                    <a:pt x="1844040" y="0"/>
                  </a:lnTo>
                  <a:lnTo>
                    <a:pt x="3688080" y="0"/>
                  </a:lnTo>
                  <a:lnTo>
                    <a:pt x="5532120" y="0"/>
                  </a:lnTo>
                  <a:lnTo>
                    <a:pt x="7376161" y="0"/>
                  </a:lnTo>
                  <a:lnTo>
                    <a:pt x="7376161" y="74676"/>
                  </a:lnTo>
                  <a:lnTo>
                    <a:pt x="5532120" y="74676"/>
                  </a:lnTo>
                  <a:lnTo>
                    <a:pt x="3688080" y="74676"/>
                  </a:lnTo>
                  <a:lnTo>
                    <a:pt x="1844040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87" name="Image1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548" y="1405128"/>
              <a:ext cx="8433816" cy="2212848"/>
            </a:xfrm>
            <a:prstGeom prst="rect">
              <a:avLst/>
            </a:prstGeom>
            <a:noFill/>
          </p:spPr>
        </p:pic>
        <p:sp>
          <p:nvSpPr>
            <p:cNvPr id="188" name="Path188"/>
            <p:cNvSpPr/>
            <p:nvPr/>
          </p:nvSpPr>
          <p:spPr>
            <a:xfrm>
              <a:off x="815340" y="2737104"/>
              <a:ext cx="6859524" cy="74676"/>
            </a:xfrm>
            <a:custGeom>
              <a:avLst/>
              <a:gdLst/>
              <a:ahLst/>
              <a:cxnLst/>
              <a:rect l="l" t="t" r="r" b="b"/>
              <a:pathLst>
                <a:path w="6859524" h="74676">
                  <a:moveTo>
                    <a:pt x="0" y="0"/>
                  </a:moveTo>
                  <a:lnTo>
                    <a:pt x="1714881" y="0"/>
                  </a:lnTo>
                  <a:lnTo>
                    <a:pt x="3429762" y="0"/>
                  </a:lnTo>
                  <a:lnTo>
                    <a:pt x="5144644" y="0"/>
                  </a:lnTo>
                  <a:lnTo>
                    <a:pt x="6859524" y="0"/>
                  </a:lnTo>
                  <a:lnTo>
                    <a:pt x="6859524" y="74676"/>
                  </a:lnTo>
                  <a:lnTo>
                    <a:pt x="5144644" y="74676"/>
                  </a:lnTo>
                  <a:lnTo>
                    <a:pt x="3429762" y="74676"/>
                  </a:lnTo>
                  <a:lnTo>
                    <a:pt x="1714881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89" name="Image1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3048000"/>
              <a:ext cx="6620257" cy="3352801"/>
            </a:xfrm>
            <a:prstGeom prst="rect">
              <a:avLst/>
            </a:prstGeom>
            <a:noFill/>
          </p:spPr>
        </p:pic>
      </p:grpSp>
      <p:sp>
        <p:nvSpPr>
          <p:cNvPr id="190" name="Text Box190"/>
          <p:cNvSpPr txBox="1"/>
          <p:nvPr/>
        </p:nvSpPr>
        <p:spPr>
          <a:xfrm>
            <a:off x="1035101" y="662597"/>
            <a:ext cx="7415075" cy="10168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8006"/>
              </a:lnSpc>
            </a:pPr>
            <a:r>
              <a:rPr lang="en-US" altLang="zh-CN" sz="8000" b="1" spc="33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Challenges</a:t>
            </a:r>
            <a:r>
              <a:rPr lang="en-US" altLang="zh-CN" sz="8000" b="1" spc="25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8000" b="1" spc="383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8000">
              <a:latin typeface="Arial"/>
              <a:ea typeface="Arial"/>
              <a:cs typeface="Arial"/>
            </a:endParaRPr>
          </a:p>
        </p:txBody>
      </p:sp>
      <p:sp>
        <p:nvSpPr>
          <p:cNvPr id="191" name="Text Box191"/>
          <p:cNvSpPr txBox="1"/>
          <p:nvPr/>
        </p:nvSpPr>
        <p:spPr>
          <a:xfrm>
            <a:off x="815340" y="1882402"/>
            <a:ext cx="6899530" cy="1016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8004"/>
              </a:lnSpc>
            </a:pPr>
            <a:r>
              <a:rPr lang="en-US" altLang="zh-CN" sz="8000" b="1" spc="266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Political</a:t>
            </a:r>
            <a:r>
              <a:rPr lang="en-US" altLang="zh-CN" sz="8000" b="1" spc="297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Party.</a:t>
            </a:r>
            <a:endParaRPr lang="en-US" altLang="zh-CN" sz="8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3" name="Text Box193"/>
          <p:cNvSpPr txBox="1"/>
          <p:nvPr/>
        </p:nvSpPr>
        <p:spPr>
          <a:xfrm>
            <a:off x="91440" y="209084"/>
            <a:ext cx="8540648" cy="20425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17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0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Lack</a:t>
            </a:r>
            <a:r>
              <a:rPr lang="en-US" altLang="zh-CN" sz="27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b="1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internal</a:t>
            </a:r>
            <a:r>
              <a:rPr lang="en-US" altLang="zh-CN" sz="27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democracy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700" i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7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tendency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towards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concentration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few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top.</a:t>
            </a:r>
            <a:r>
              <a:rPr lang="en-US" altLang="zh-CN" sz="2700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en-US" altLang="zh-CN" sz="27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conduct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ordinary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get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sufficient</a:t>
            </a:r>
            <a:r>
              <a:rPr lang="en-US" altLang="zh-CN" sz="2700" i="1" spc="-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2700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happens</a:t>
            </a:r>
            <a:r>
              <a:rPr lang="en-US" altLang="zh-CN" sz="2700" i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inside</a:t>
            </a:r>
            <a:r>
              <a:rPr lang="en-US" altLang="zh-CN" sz="2700" i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194" name="Text Box194"/>
          <p:cNvSpPr txBox="1"/>
          <p:nvPr/>
        </p:nvSpPr>
        <p:spPr>
          <a:xfrm>
            <a:off x="91440" y="2363407"/>
            <a:ext cx="8669912" cy="12526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just" rtl="0">
              <a:lnSpc>
                <a:spcPts val="3288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0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Dynastic</a:t>
            </a:r>
            <a:r>
              <a:rPr lang="en-US" altLang="zh-CN" sz="2700" b="1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successions:</a:t>
            </a:r>
            <a:r>
              <a:rPr lang="en-US" altLang="zh-CN" sz="2700" b="1" i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Those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who</a:t>
            </a:r>
            <a:r>
              <a:rPr lang="en-US" altLang="zh-CN" sz="28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happen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leaders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position</a:t>
            </a:r>
            <a:r>
              <a:rPr lang="en-US" altLang="zh-CN" sz="28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unfair</a:t>
            </a:r>
            <a:r>
              <a:rPr lang="en-US" altLang="zh-CN" sz="2800" i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advantage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favor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en-US" altLang="zh-CN" sz="28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close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even</a:t>
            </a:r>
            <a:r>
              <a:rPr lang="en-US" altLang="zh-CN" sz="28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800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family</a:t>
            </a:r>
            <a:r>
              <a:rPr lang="en-US" altLang="zh-CN" sz="28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95" name="Text Box195"/>
          <p:cNvSpPr txBox="1"/>
          <p:nvPr/>
        </p:nvSpPr>
        <p:spPr>
          <a:xfrm>
            <a:off x="91440" y="3718131"/>
            <a:ext cx="8514036" cy="126357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just" rtl="0">
              <a:lnSpc>
                <a:spcPts val="3316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Money</a:t>
            </a:r>
            <a:r>
              <a:rPr lang="en-US" altLang="zh-CN" sz="2800" b="1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muscle</a:t>
            </a:r>
            <a:r>
              <a:rPr lang="en-US" altLang="zh-CN" sz="2800" b="1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28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tend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nominate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those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candidates</a:t>
            </a:r>
            <a:r>
              <a:rPr lang="en-US" altLang="zh-CN" sz="28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who</a:t>
            </a:r>
            <a:r>
              <a:rPr lang="en-US" altLang="zh-CN" sz="28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raise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lots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money.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cases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8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support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criminals.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96" name="Text Box196"/>
          <p:cNvSpPr txBox="1"/>
          <p:nvPr/>
        </p:nvSpPr>
        <p:spPr>
          <a:xfrm>
            <a:off x="91440" y="5084016"/>
            <a:ext cx="8488802" cy="12635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316"/>
              </a:lnSpc>
            </a:pPr>
            <a:r>
              <a:rPr lang="en-US" altLang="zh-CN" sz="28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Lack</a:t>
            </a:r>
            <a:r>
              <a:rPr lang="en-US" altLang="zh-CN" sz="2800" b="1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b="1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meaningful</a:t>
            </a:r>
            <a:r>
              <a:rPr lang="en-US" altLang="zh-CN" sz="2800" b="1" i="1" spc="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choices</a:t>
            </a:r>
            <a:r>
              <a:rPr lang="en-US" altLang="zh-CN" sz="2800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order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offer</a:t>
            </a:r>
            <a:r>
              <a:rPr lang="en-US" altLang="zh-CN" sz="28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meaningful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choices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voters,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8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must</a:t>
            </a:r>
            <a:r>
              <a:rPr lang="en-US" altLang="zh-CN" sz="28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significantly</a:t>
            </a:r>
            <a:r>
              <a:rPr lang="en-US" altLang="zh-CN" sz="2800" i="1" spc="6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198" name="Group198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199" name="Image1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788" y="0"/>
              <a:ext cx="3982212" cy="1338072"/>
            </a:xfrm>
            <a:prstGeom prst="rect">
              <a:avLst/>
            </a:prstGeom>
            <a:noFill/>
          </p:spPr>
        </p:pic>
        <p:sp>
          <p:nvSpPr>
            <p:cNvPr id="200" name="Path200"/>
            <p:cNvSpPr/>
            <p:nvPr/>
          </p:nvSpPr>
          <p:spPr>
            <a:xfrm>
              <a:off x="5583936" y="739140"/>
              <a:ext cx="3377184" cy="50292"/>
            </a:xfrm>
            <a:custGeom>
              <a:avLst/>
              <a:gdLst/>
              <a:ahLst/>
              <a:cxnLst/>
              <a:rect l="l" t="t" r="r" b="b"/>
              <a:pathLst>
                <a:path w="3377184" h="50292">
                  <a:moveTo>
                    <a:pt x="0" y="0"/>
                  </a:moveTo>
                  <a:lnTo>
                    <a:pt x="844296" y="0"/>
                  </a:lnTo>
                  <a:lnTo>
                    <a:pt x="1688592" y="0"/>
                  </a:lnTo>
                  <a:lnTo>
                    <a:pt x="2532888" y="0"/>
                  </a:lnTo>
                  <a:lnTo>
                    <a:pt x="3377184" y="0"/>
                  </a:lnTo>
                  <a:lnTo>
                    <a:pt x="3377184" y="50292"/>
                  </a:lnTo>
                  <a:lnTo>
                    <a:pt x="2532888" y="50292"/>
                  </a:lnTo>
                  <a:lnTo>
                    <a:pt x="1688592" y="50292"/>
                  </a:lnTo>
                  <a:lnTo>
                    <a:pt x="844296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1" name="Image2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792" y="652272"/>
              <a:ext cx="2095500" cy="1501140"/>
            </a:xfrm>
            <a:prstGeom prst="rect">
              <a:avLst/>
            </a:prstGeom>
            <a:noFill/>
          </p:spPr>
        </p:pic>
        <p:sp>
          <p:nvSpPr>
            <p:cNvPr id="202" name="Path202"/>
            <p:cNvSpPr/>
            <p:nvPr/>
          </p:nvSpPr>
          <p:spPr>
            <a:xfrm>
              <a:off x="5615940" y="1554480"/>
              <a:ext cx="1021080" cy="50292"/>
            </a:xfrm>
            <a:custGeom>
              <a:avLst/>
              <a:gdLst/>
              <a:ahLst/>
              <a:cxnLst/>
              <a:rect l="l" t="t" r="r" b="b"/>
              <a:pathLst>
                <a:path w="1021080" h="50292">
                  <a:moveTo>
                    <a:pt x="0" y="0"/>
                  </a:moveTo>
                  <a:lnTo>
                    <a:pt x="510540" y="0"/>
                  </a:lnTo>
                  <a:lnTo>
                    <a:pt x="1021080" y="0"/>
                  </a:lnTo>
                  <a:lnTo>
                    <a:pt x="1021080" y="50292"/>
                  </a:lnTo>
                  <a:lnTo>
                    <a:pt x="510540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3" name="Image2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3792" y="1475232"/>
              <a:ext cx="3950208" cy="1501140"/>
            </a:xfrm>
            <a:prstGeom prst="rect">
              <a:avLst/>
            </a:prstGeom>
            <a:noFill/>
          </p:spPr>
        </p:pic>
        <p:sp>
          <p:nvSpPr>
            <p:cNvPr id="204" name="Path204"/>
            <p:cNvSpPr/>
            <p:nvPr/>
          </p:nvSpPr>
          <p:spPr>
            <a:xfrm>
              <a:off x="5615940" y="2377440"/>
              <a:ext cx="2520696" cy="50292"/>
            </a:xfrm>
            <a:custGeom>
              <a:avLst/>
              <a:gdLst/>
              <a:ahLst/>
              <a:cxnLst/>
              <a:rect l="l" t="t" r="r" b="b"/>
              <a:pathLst>
                <a:path w="2520696" h="50292">
                  <a:moveTo>
                    <a:pt x="0" y="0"/>
                  </a:moveTo>
                  <a:lnTo>
                    <a:pt x="840232" y="0"/>
                  </a:lnTo>
                  <a:lnTo>
                    <a:pt x="1680464" y="0"/>
                  </a:lnTo>
                  <a:lnTo>
                    <a:pt x="2520696" y="0"/>
                  </a:lnTo>
                  <a:lnTo>
                    <a:pt x="2520696" y="50292"/>
                  </a:lnTo>
                  <a:lnTo>
                    <a:pt x="1680464" y="50292"/>
                  </a:lnTo>
                  <a:lnTo>
                    <a:pt x="840232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5" name="Image20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3792" y="2298192"/>
              <a:ext cx="3115056" cy="1501140"/>
            </a:xfrm>
            <a:prstGeom prst="rect">
              <a:avLst/>
            </a:prstGeom>
            <a:noFill/>
          </p:spPr>
        </p:pic>
        <p:sp>
          <p:nvSpPr>
            <p:cNvPr id="206" name="Path206"/>
            <p:cNvSpPr/>
            <p:nvPr/>
          </p:nvSpPr>
          <p:spPr>
            <a:xfrm>
              <a:off x="5615940" y="3200400"/>
              <a:ext cx="2231136" cy="50292"/>
            </a:xfrm>
            <a:custGeom>
              <a:avLst/>
              <a:gdLst/>
              <a:ahLst/>
              <a:cxnLst/>
              <a:rect l="l" t="t" r="r" b="b"/>
              <a:pathLst>
                <a:path w="2231136" h="50292">
                  <a:moveTo>
                    <a:pt x="0" y="0"/>
                  </a:moveTo>
                  <a:lnTo>
                    <a:pt x="743712" y="0"/>
                  </a:lnTo>
                  <a:lnTo>
                    <a:pt x="1487424" y="0"/>
                  </a:lnTo>
                  <a:lnTo>
                    <a:pt x="2231136" y="0"/>
                  </a:lnTo>
                  <a:lnTo>
                    <a:pt x="2231136" y="50292"/>
                  </a:lnTo>
                  <a:lnTo>
                    <a:pt x="1487424" y="50292"/>
                  </a:lnTo>
                  <a:lnTo>
                    <a:pt x="743712" y="50292"/>
                  </a:lnTo>
                  <a:lnTo>
                    <a:pt x="0" y="50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207" name="Image2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410200" cy="3505200"/>
            </a:xfrm>
            <a:prstGeom prst="rect">
              <a:avLst/>
            </a:prstGeom>
            <a:noFill/>
          </p:spPr>
        </p:pic>
        <p:pic>
          <p:nvPicPr>
            <p:cNvPr id="208" name="Image2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505199"/>
              <a:ext cx="5410200" cy="3352800"/>
            </a:xfrm>
            <a:prstGeom prst="rect">
              <a:avLst/>
            </a:prstGeom>
            <a:noFill/>
          </p:spPr>
        </p:pic>
      </p:grpSp>
      <p:sp>
        <p:nvSpPr>
          <p:cNvPr id="209" name="Text Box209"/>
          <p:cNvSpPr txBox="1"/>
          <p:nvPr/>
        </p:nvSpPr>
        <p:spPr>
          <a:xfrm>
            <a:off x="5584825" y="161701"/>
            <a:ext cx="341510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4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Reforming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  <p:sp>
        <p:nvSpPr>
          <p:cNvPr id="210" name="Text Box210"/>
          <p:cNvSpPr txBox="1"/>
          <p:nvPr/>
        </p:nvSpPr>
        <p:spPr>
          <a:xfrm>
            <a:off x="5616829" y="977519"/>
            <a:ext cx="1059257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b="1" spc="-2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the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  <p:sp>
        <p:nvSpPr>
          <p:cNvPr id="211" name="Text Box211"/>
          <p:cNvSpPr txBox="1"/>
          <p:nvPr/>
        </p:nvSpPr>
        <p:spPr>
          <a:xfrm>
            <a:off x="5616829" y="1800860"/>
            <a:ext cx="2559788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b="1" spc="-9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Political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5616829" y="2623820"/>
            <a:ext cx="2268322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b="1" spc="-64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Parties</a:t>
            </a:r>
            <a:endParaRPr lang="en-US" altLang="zh-CN" sz="5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14" name="Group214"/>
          <p:cNvGrpSpPr/>
          <p:nvPr/>
        </p:nvGrpSpPr>
        <p:grpSpPr>
          <a:xfrm>
            <a:off x="0" y="315468"/>
            <a:ext cx="9075420" cy="6359652"/>
            <a:chOff x="0" y="315468"/>
            <a:chExt cx="9075420" cy="6359652"/>
          </a:xfrm>
        </p:grpSpPr>
        <p:pic>
          <p:nvPicPr>
            <p:cNvPr id="215" name="Image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3756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16" name="Image2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" y="315468"/>
              <a:ext cx="8734046" cy="763524"/>
            </a:xfrm>
            <a:prstGeom prst="rect">
              <a:avLst/>
            </a:prstGeom>
            <a:noFill/>
          </p:spPr>
        </p:pic>
        <p:pic>
          <p:nvPicPr>
            <p:cNvPr id="217" name="Image2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" y="726948"/>
              <a:ext cx="8854440" cy="763524"/>
            </a:xfrm>
            <a:prstGeom prst="rect">
              <a:avLst/>
            </a:prstGeom>
            <a:noFill/>
          </p:spPr>
        </p:pic>
        <p:pic>
          <p:nvPicPr>
            <p:cNvPr id="218" name="Image2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" y="1138428"/>
              <a:ext cx="8037577" cy="763524"/>
            </a:xfrm>
            <a:prstGeom prst="rect">
              <a:avLst/>
            </a:prstGeom>
            <a:noFill/>
          </p:spPr>
        </p:pic>
        <p:pic>
          <p:nvPicPr>
            <p:cNvPr id="219" name="Image2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0" y="1549908"/>
              <a:ext cx="5591556" cy="763524"/>
            </a:xfrm>
            <a:prstGeom prst="rect">
              <a:avLst/>
            </a:prstGeom>
            <a:noFill/>
          </p:spPr>
        </p:pic>
        <p:pic>
          <p:nvPicPr>
            <p:cNvPr id="220" name="Image2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061972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21" name="Image2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" y="2043684"/>
              <a:ext cx="8663940" cy="763524"/>
            </a:xfrm>
            <a:prstGeom prst="rect">
              <a:avLst/>
            </a:prstGeom>
            <a:noFill/>
          </p:spPr>
        </p:pic>
        <p:pic>
          <p:nvPicPr>
            <p:cNvPr id="222" name="Image2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0980" y="2455164"/>
              <a:ext cx="8116824" cy="763524"/>
            </a:xfrm>
            <a:prstGeom prst="rect">
              <a:avLst/>
            </a:prstGeom>
            <a:noFill/>
          </p:spPr>
        </p:pic>
        <p:pic>
          <p:nvPicPr>
            <p:cNvPr id="223" name="Image2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980" y="2866644"/>
              <a:ext cx="8002524" cy="763524"/>
            </a:xfrm>
            <a:prstGeom prst="rect">
              <a:avLst/>
            </a:prstGeom>
            <a:noFill/>
          </p:spPr>
        </p:pic>
        <p:pic>
          <p:nvPicPr>
            <p:cNvPr id="224" name="Image2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0980" y="3278124"/>
              <a:ext cx="8485632" cy="763524"/>
            </a:xfrm>
            <a:prstGeom prst="rect">
              <a:avLst/>
            </a:prstGeom>
            <a:noFill/>
          </p:spPr>
        </p:pic>
        <p:pic>
          <p:nvPicPr>
            <p:cNvPr id="225" name="Image2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980" y="3689604"/>
              <a:ext cx="1068324" cy="763524"/>
            </a:xfrm>
            <a:prstGeom prst="rect">
              <a:avLst/>
            </a:prstGeom>
            <a:noFill/>
          </p:spPr>
        </p:pic>
        <p:pic>
          <p:nvPicPr>
            <p:cNvPr id="226" name="Image2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4201668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27" name="Image2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980" y="4183380"/>
              <a:ext cx="7606285" cy="763524"/>
            </a:xfrm>
            <a:prstGeom prst="rect">
              <a:avLst/>
            </a:prstGeom>
            <a:noFill/>
          </p:spPr>
        </p:pic>
        <p:pic>
          <p:nvPicPr>
            <p:cNvPr id="228" name="Image2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0" y="4594860"/>
              <a:ext cx="8446008" cy="763524"/>
            </a:xfrm>
            <a:prstGeom prst="rect">
              <a:avLst/>
            </a:prstGeom>
            <a:noFill/>
          </p:spPr>
        </p:pic>
        <p:pic>
          <p:nvPicPr>
            <p:cNvPr id="229" name="Image22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0" y="5006340"/>
              <a:ext cx="6283453" cy="763524"/>
            </a:xfrm>
            <a:prstGeom prst="rect">
              <a:avLst/>
            </a:prstGeom>
            <a:noFill/>
          </p:spPr>
        </p:pic>
        <p:pic>
          <p:nvPicPr>
            <p:cNvPr id="230" name="Image2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5518404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31" name="Image2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8704" y="5500116"/>
              <a:ext cx="8202168" cy="763524"/>
            </a:xfrm>
            <a:prstGeom prst="rect">
              <a:avLst/>
            </a:prstGeom>
            <a:noFill/>
          </p:spPr>
        </p:pic>
        <p:pic>
          <p:nvPicPr>
            <p:cNvPr id="232" name="Image2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980" y="5911596"/>
              <a:ext cx="2758440" cy="763524"/>
            </a:xfrm>
            <a:prstGeom prst="rect">
              <a:avLst/>
            </a:prstGeom>
            <a:noFill/>
          </p:spPr>
        </p:pic>
      </p:grpSp>
      <p:sp>
        <p:nvSpPr>
          <p:cNvPr id="233" name="Text Box233"/>
          <p:cNvSpPr txBox="1"/>
          <p:nvPr/>
        </p:nvSpPr>
        <p:spPr>
          <a:xfrm>
            <a:off x="91440" y="438214"/>
            <a:ext cx="8699754" cy="16305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10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0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constitution</a:t>
            </a:r>
            <a:r>
              <a:rPr lang="en-US" altLang="zh-CN" sz="2700" i="1" spc="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amended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prevent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elected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7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changing</a:t>
            </a:r>
            <a:r>
              <a:rPr lang="en-US" altLang="zh-CN" sz="2700" i="1" spc="-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parties.</a:t>
            </a:r>
            <a:r>
              <a:rPr lang="en-US" altLang="zh-CN" sz="27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done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because</a:t>
            </a:r>
            <a:r>
              <a:rPr lang="en-US" altLang="zh-CN" sz="2700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elected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representatives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were</a:t>
            </a:r>
            <a:r>
              <a:rPr lang="en-US" altLang="zh-CN" sz="27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indulging</a:t>
            </a:r>
            <a:r>
              <a:rPr lang="en-US" altLang="zh-CN" sz="2700" i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defection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order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become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minister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cash</a:t>
            </a:r>
            <a:r>
              <a:rPr lang="en-US" altLang="zh-CN" sz="27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rewards.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34" name="Text Box234"/>
          <p:cNvSpPr txBox="1"/>
          <p:nvPr/>
        </p:nvSpPr>
        <p:spPr>
          <a:xfrm>
            <a:off x="91440" y="2166811"/>
            <a:ext cx="8514930" cy="204222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16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0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supreme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court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passed</a:t>
            </a:r>
            <a:r>
              <a:rPr lang="en-US" altLang="zh-CN" sz="2700" i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order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reduce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influence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money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criminals.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Now,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7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mandatory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every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candidate</a:t>
            </a:r>
            <a:r>
              <a:rPr lang="en-US" altLang="zh-CN" sz="2700" i="1" spc="-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contests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file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affidavit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giving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details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property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criminal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cases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pending</a:t>
            </a:r>
            <a:r>
              <a:rPr lang="en-US" altLang="zh-CN" sz="27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against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him.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35" name="Text Box235"/>
          <p:cNvSpPr txBox="1"/>
          <p:nvPr/>
        </p:nvSpPr>
        <p:spPr>
          <a:xfrm>
            <a:off x="91440" y="4306761"/>
            <a:ext cx="8294960" cy="12193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200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00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commission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passed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order</a:t>
            </a:r>
            <a:r>
              <a:rPr lang="en-US" altLang="zh-CN" sz="27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making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necessary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hold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organizational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</a:t>
            </a:r>
            <a:r>
              <a:rPr lang="en-US" altLang="zh-CN" sz="2700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file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income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tax</a:t>
            </a:r>
            <a:r>
              <a:rPr lang="en-US" altLang="zh-CN" sz="27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returns.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36" name="Text Box236"/>
          <p:cNvSpPr txBox="1"/>
          <p:nvPr/>
        </p:nvSpPr>
        <p:spPr>
          <a:xfrm>
            <a:off x="91440" y="5623827"/>
            <a:ext cx="8124938" cy="8075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179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1617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should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made</a:t>
            </a:r>
            <a:r>
              <a:rPr lang="en-US" altLang="zh-CN" sz="27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regulate</a:t>
            </a:r>
            <a:r>
              <a:rPr lang="en-US" altLang="zh-CN" sz="27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internal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affairs</a:t>
            </a:r>
            <a:r>
              <a:rPr lang="en-US" altLang="zh-CN" sz="27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38" name="Group238"/>
          <p:cNvGrpSpPr/>
          <p:nvPr/>
        </p:nvGrpSpPr>
        <p:grpSpPr>
          <a:xfrm>
            <a:off x="0" y="848868"/>
            <a:ext cx="8830056" cy="2903220"/>
            <a:chOff x="0" y="848868"/>
            <a:chExt cx="8830056" cy="2903220"/>
          </a:xfrm>
        </p:grpSpPr>
        <p:pic>
          <p:nvPicPr>
            <p:cNvPr id="239" name="Image2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67156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40" name="Image2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192" y="848868"/>
              <a:ext cx="8327136" cy="763524"/>
            </a:xfrm>
            <a:prstGeom prst="rect">
              <a:avLst/>
            </a:prstGeom>
            <a:noFill/>
          </p:spPr>
        </p:pic>
        <p:pic>
          <p:nvPicPr>
            <p:cNvPr id="241" name="Image2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192" y="1260348"/>
              <a:ext cx="8436864" cy="763524"/>
            </a:xfrm>
            <a:prstGeom prst="rect">
              <a:avLst/>
            </a:prstGeom>
            <a:noFill/>
          </p:spPr>
        </p:pic>
        <p:pic>
          <p:nvPicPr>
            <p:cNvPr id="242" name="Image2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92" y="1671828"/>
              <a:ext cx="3163824" cy="763524"/>
            </a:xfrm>
            <a:prstGeom prst="rect">
              <a:avLst/>
            </a:prstGeom>
            <a:noFill/>
          </p:spPr>
        </p:pic>
        <p:pic>
          <p:nvPicPr>
            <p:cNvPr id="243" name="Image2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183892"/>
              <a:ext cx="438912" cy="714756"/>
            </a:xfrm>
            <a:prstGeom prst="rect">
              <a:avLst/>
            </a:prstGeom>
            <a:noFill/>
          </p:spPr>
        </p:pic>
        <p:pic>
          <p:nvPicPr>
            <p:cNvPr id="244" name="Image2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192" y="2165604"/>
              <a:ext cx="6979920" cy="763524"/>
            </a:xfrm>
            <a:prstGeom prst="rect">
              <a:avLst/>
            </a:prstGeom>
            <a:noFill/>
          </p:spPr>
        </p:pic>
        <p:pic>
          <p:nvPicPr>
            <p:cNvPr id="245" name="Image2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192" y="2577084"/>
              <a:ext cx="8154924" cy="763524"/>
            </a:xfrm>
            <a:prstGeom prst="rect">
              <a:avLst/>
            </a:prstGeom>
            <a:noFill/>
          </p:spPr>
        </p:pic>
        <p:pic>
          <p:nvPicPr>
            <p:cNvPr id="246" name="Image24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192" y="2988564"/>
              <a:ext cx="3044952" cy="763524"/>
            </a:xfrm>
            <a:prstGeom prst="rect">
              <a:avLst/>
            </a:prstGeom>
            <a:noFill/>
          </p:spPr>
        </p:pic>
      </p:grpSp>
      <p:sp>
        <p:nvSpPr>
          <p:cNvPr id="247" name="Text Box247"/>
          <p:cNvSpPr txBox="1"/>
          <p:nvPr/>
        </p:nvSpPr>
        <p:spPr>
          <a:xfrm>
            <a:off x="91440" y="971614"/>
            <a:ext cx="8455342" cy="121908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3200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236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should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made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mandatory</a:t>
            </a:r>
            <a:r>
              <a:rPr lang="en-US" altLang="zh-CN" sz="27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give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minimum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number</a:t>
            </a:r>
            <a:r>
              <a:rPr lang="en-US" altLang="zh-CN" sz="2700" i="1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tickets,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third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tickets,</a:t>
            </a:r>
            <a:r>
              <a:rPr lang="en-US" altLang="zh-CN" sz="27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women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candidates.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248" name="Text Box248"/>
          <p:cNvSpPr txBox="1"/>
          <p:nvPr/>
        </p:nvSpPr>
        <p:spPr>
          <a:xfrm>
            <a:off x="91440" y="2288731"/>
            <a:ext cx="8175193" cy="12190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l" rtl="0">
              <a:lnSpc>
                <a:spcPts val="3199"/>
              </a:lnSpc>
            </a:pPr>
            <a:r>
              <a:rPr lang="en-US" altLang="zh-CN" sz="27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700" spc="236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should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funding</a:t>
            </a:r>
            <a:r>
              <a:rPr lang="en-US" altLang="zh-CN" sz="2700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elections.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6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should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give</a:t>
            </a:r>
            <a:r>
              <a:rPr lang="en-US" altLang="zh-CN" sz="2700" i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money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support</a:t>
            </a:r>
            <a:r>
              <a:rPr lang="en-US" altLang="zh-CN" sz="2700" i="1" spc="-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expenses.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50" name="Group250"/>
          <p:cNvGrpSpPr/>
          <p:nvPr/>
        </p:nvGrpSpPr>
        <p:grpSpPr>
          <a:xfrm>
            <a:off x="6405372" y="2465832"/>
            <a:ext cx="2453640" cy="1901952"/>
            <a:chOff x="6405372" y="2465832"/>
            <a:chExt cx="2453640" cy="1901952"/>
          </a:xfrm>
        </p:grpSpPr>
        <p:pic>
          <p:nvPicPr>
            <p:cNvPr id="251" name="Image2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5372" y="2465832"/>
              <a:ext cx="2453640" cy="1231392"/>
            </a:xfrm>
            <a:prstGeom prst="rect">
              <a:avLst/>
            </a:prstGeom>
            <a:noFill/>
          </p:spPr>
        </p:pic>
        <p:pic>
          <p:nvPicPr>
            <p:cNvPr id="252" name="Image2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9964" y="3136392"/>
              <a:ext cx="1985772" cy="1231392"/>
            </a:xfrm>
            <a:prstGeom prst="rect">
              <a:avLst/>
            </a:prstGeom>
            <a:noFill/>
          </p:spPr>
        </p:pic>
      </p:grpSp>
      <p:sp>
        <p:nvSpPr>
          <p:cNvPr id="253" name="Text Box253"/>
          <p:cNvSpPr txBox="1"/>
          <p:nvPr/>
        </p:nvSpPr>
        <p:spPr>
          <a:xfrm>
            <a:off x="6751574" y="2685928"/>
            <a:ext cx="1623739" cy="6191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75"/>
              </a:lnSpc>
            </a:pPr>
            <a:r>
              <a:rPr lang="en-US" altLang="zh-CN" sz="4400" b="1" spc="2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Thank</a:t>
            </a:r>
            <a:endParaRPr lang="en-US" altLang="zh-CN" sz="4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4" name="Text Box254"/>
          <p:cNvSpPr txBox="1"/>
          <p:nvPr/>
        </p:nvSpPr>
        <p:spPr>
          <a:xfrm>
            <a:off x="6916166" y="3356742"/>
            <a:ext cx="1295984" cy="6191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75"/>
              </a:lnSpc>
            </a:pPr>
            <a:r>
              <a:rPr lang="en-US" altLang="zh-CN" sz="4400" b="1" spc="-163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You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400" b="1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en-US" altLang="zh-CN" sz="4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28" name="Group28"/>
          <p:cNvGrpSpPr/>
          <p:nvPr/>
        </p:nvGrpSpPr>
        <p:grpSpPr>
          <a:xfrm>
            <a:off x="30481" y="0"/>
            <a:ext cx="9113519" cy="6786371"/>
            <a:chOff x="30481" y="0"/>
            <a:chExt cx="9113519" cy="6786371"/>
          </a:xfrm>
        </p:grpSpPr>
        <p:pic>
          <p:nvPicPr>
            <p:cNvPr id="29" name="Image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1" y="0"/>
              <a:ext cx="9113519" cy="1211580"/>
            </a:xfrm>
            <a:prstGeom prst="rect">
              <a:avLst/>
            </a:prstGeom>
            <a:noFill/>
          </p:spPr>
        </p:pic>
        <p:sp>
          <p:nvSpPr>
            <p:cNvPr id="30" name="Path30"/>
            <p:cNvSpPr/>
            <p:nvPr/>
          </p:nvSpPr>
          <p:spPr>
            <a:xfrm>
              <a:off x="375564" y="717804"/>
              <a:ext cx="8391120" cy="41148"/>
            </a:xfrm>
            <a:custGeom>
              <a:avLst/>
              <a:gdLst/>
              <a:ahLst/>
              <a:cxnLst/>
              <a:rect l="l" t="t" r="r" b="b"/>
              <a:pathLst>
                <a:path w="8391120" h="41148">
                  <a:moveTo>
                    <a:pt x="0" y="0"/>
                  </a:moveTo>
                  <a:lnTo>
                    <a:pt x="2097761" y="0"/>
                  </a:lnTo>
                  <a:lnTo>
                    <a:pt x="4195547" y="0"/>
                  </a:lnTo>
                  <a:lnTo>
                    <a:pt x="6293333" y="0"/>
                  </a:lnTo>
                  <a:lnTo>
                    <a:pt x="8391120" y="0"/>
                  </a:lnTo>
                  <a:lnTo>
                    <a:pt x="8391120" y="41147"/>
                  </a:lnTo>
                  <a:lnTo>
                    <a:pt x="6293333" y="41147"/>
                  </a:lnTo>
                  <a:lnTo>
                    <a:pt x="4195547" y="41147"/>
                  </a:lnTo>
                  <a:lnTo>
                    <a:pt x="2097761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31" name="Image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" y="1021080"/>
              <a:ext cx="547116" cy="714756"/>
            </a:xfrm>
            <a:prstGeom prst="rect">
              <a:avLst/>
            </a:prstGeom>
            <a:noFill/>
          </p:spPr>
        </p:pic>
        <p:pic>
          <p:nvPicPr>
            <p:cNvPr id="32" name="Image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380" y="1002792"/>
              <a:ext cx="8770620" cy="3726180"/>
            </a:xfrm>
            <a:prstGeom prst="rect">
              <a:avLst/>
            </a:prstGeom>
            <a:noFill/>
          </p:spPr>
        </p:pic>
        <p:pic>
          <p:nvPicPr>
            <p:cNvPr id="33" name="Image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" y="4395216"/>
              <a:ext cx="547116" cy="714756"/>
            </a:xfrm>
            <a:prstGeom prst="rect">
              <a:avLst/>
            </a:prstGeom>
            <a:noFill/>
          </p:spPr>
        </p:pic>
        <p:pic>
          <p:nvPicPr>
            <p:cNvPr id="34" name="Image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" y="4376928"/>
              <a:ext cx="8770620" cy="24094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th3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9" name="Group39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40" name="Image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404" y="1786128"/>
              <a:ext cx="8578596" cy="2212848"/>
            </a:xfrm>
            <a:prstGeom prst="rect">
              <a:avLst/>
            </a:prstGeom>
            <a:noFill/>
          </p:spPr>
        </p:pic>
        <p:sp>
          <p:nvSpPr>
            <p:cNvPr id="41" name="Path41"/>
            <p:cNvSpPr/>
            <p:nvPr/>
          </p:nvSpPr>
          <p:spPr>
            <a:xfrm>
              <a:off x="1187196" y="3118104"/>
              <a:ext cx="6595872" cy="74676"/>
            </a:xfrm>
            <a:custGeom>
              <a:avLst/>
              <a:gdLst/>
              <a:ahLst/>
              <a:cxnLst/>
              <a:rect l="l" t="t" r="r" b="b"/>
              <a:pathLst>
                <a:path w="6595872" h="74676">
                  <a:moveTo>
                    <a:pt x="0" y="0"/>
                  </a:moveTo>
                  <a:lnTo>
                    <a:pt x="1648968" y="0"/>
                  </a:lnTo>
                  <a:lnTo>
                    <a:pt x="3297936" y="0"/>
                  </a:lnTo>
                  <a:lnTo>
                    <a:pt x="4946904" y="0"/>
                  </a:lnTo>
                  <a:lnTo>
                    <a:pt x="6595872" y="0"/>
                  </a:lnTo>
                  <a:lnTo>
                    <a:pt x="6595872" y="74676"/>
                  </a:lnTo>
                  <a:lnTo>
                    <a:pt x="4946904" y="74676"/>
                  </a:lnTo>
                  <a:lnTo>
                    <a:pt x="3297936" y="74676"/>
                  </a:lnTo>
                  <a:lnTo>
                    <a:pt x="1648968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2" name="Image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48" y="3005328"/>
              <a:ext cx="8433816" cy="2212848"/>
            </a:xfrm>
            <a:prstGeom prst="rect">
              <a:avLst/>
            </a:prstGeom>
            <a:noFill/>
          </p:spPr>
        </p:pic>
        <p:sp>
          <p:nvSpPr>
            <p:cNvPr id="43" name="Path43"/>
            <p:cNvSpPr/>
            <p:nvPr/>
          </p:nvSpPr>
          <p:spPr>
            <a:xfrm>
              <a:off x="967740" y="4337304"/>
              <a:ext cx="6859524" cy="74676"/>
            </a:xfrm>
            <a:custGeom>
              <a:avLst/>
              <a:gdLst/>
              <a:ahLst/>
              <a:cxnLst/>
              <a:rect l="l" t="t" r="r" b="b"/>
              <a:pathLst>
                <a:path w="6859524" h="74676">
                  <a:moveTo>
                    <a:pt x="0" y="0"/>
                  </a:moveTo>
                  <a:lnTo>
                    <a:pt x="1714881" y="0"/>
                  </a:lnTo>
                  <a:lnTo>
                    <a:pt x="3429762" y="0"/>
                  </a:lnTo>
                  <a:lnTo>
                    <a:pt x="5144644" y="0"/>
                  </a:lnTo>
                  <a:lnTo>
                    <a:pt x="6859524" y="0"/>
                  </a:lnTo>
                  <a:lnTo>
                    <a:pt x="6859524" y="74676"/>
                  </a:lnTo>
                  <a:lnTo>
                    <a:pt x="5144644" y="74676"/>
                  </a:lnTo>
                  <a:lnTo>
                    <a:pt x="3429762" y="74676"/>
                  </a:lnTo>
                  <a:lnTo>
                    <a:pt x="1714881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4" name="Image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571999"/>
              <a:ext cx="4191000" cy="2286000"/>
            </a:xfrm>
            <a:prstGeom prst="rect">
              <a:avLst/>
            </a:prstGeom>
            <a:noFill/>
          </p:spPr>
        </p:pic>
        <p:pic>
          <p:nvPicPr>
            <p:cNvPr id="45" name="Image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4571999"/>
              <a:ext cx="4953000" cy="2286000"/>
            </a:xfrm>
            <a:prstGeom prst="rect">
              <a:avLst/>
            </a:prstGeom>
            <a:noFill/>
          </p:spPr>
        </p:pic>
        <p:pic>
          <p:nvPicPr>
            <p:cNvPr id="46" name="Image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352800" cy="2133600"/>
            </a:xfrm>
            <a:prstGeom prst="rect">
              <a:avLst/>
            </a:prstGeom>
            <a:noFill/>
          </p:spPr>
        </p:pic>
        <p:pic>
          <p:nvPicPr>
            <p:cNvPr id="47" name="Image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0" y="0"/>
              <a:ext cx="5334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1" name="Text Box51"/>
          <p:cNvSpPr txBox="1"/>
          <p:nvPr/>
        </p:nvSpPr>
        <p:spPr>
          <a:xfrm>
            <a:off x="91440" y="297333"/>
            <a:ext cx="8088054" cy="108404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 dirty="0"/>
          </a:p>
          <a:p>
            <a:pPr marL="515112" indent="-515112" algn="just" rtl="0">
              <a:lnSpc>
                <a:spcPts val="2845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1.</a:t>
            </a:r>
            <a:r>
              <a:rPr lang="en-US" altLang="zh-CN" sz="2700" b="1" i="1" spc="13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Contesting</a:t>
            </a:r>
            <a:r>
              <a:rPr lang="en-US" altLang="zh-CN" sz="2700" b="1" i="1" spc="25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700" i="1" spc="25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254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spc="25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contest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elections.</a:t>
            </a:r>
            <a:r>
              <a:rPr lang="en-US" altLang="zh-CN" sz="2700" i="1" spc="8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8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8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i="1" spc="9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nominates</a:t>
            </a:r>
            <a:r>
              <a:rPr lang="en-US" altLang="zh-CN" sz="2700" i="1" spc="7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2700" i="1" spc="7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candidate</a:t>
            </a:r>
            <a:r>
              <a:rPr lang="en-US" altLang="zh-CN" sz="2700" i="1" spc="8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electoral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contest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constituencies.</a:t>
            </a:r>
            <a:endParaRPr lang="en-US" altLang="zh-CN" sz="2700" dirty="0">
              <a:latin typeface="Calibri"/>
              <a:ea typeface="Calibri"/>
              <a:cs typeface="Calibri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91440" y="1491107"/>
            <a:ext cx="8087220" cy="25655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2886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2.</a:t>
            </a:r>
            <a:r>
              <a:rPr lang="en-US" altLang="zh-CN" sz="2700" b="1" i="1" spc="142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u="sng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Policies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700" i="1" spc="7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spc="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put</a:t>
            </a:r>
            <a:r>
              <a:rPr lang="en-US" altLang="zh-CN" sz="2700" i="1" spc="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forward</a:t>
            </a:r>
            <a:r>
              <a:rPr lang="en-US" altLang="zh-CN" sz="2700" i="1" spc="7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en-US" altLang="zh-CN" sz="2700" i="1" spc="5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policies</a:t>
            </a:r>
            <a:r>
              <a:rPr lang="en-US" altLang="zh-CN" sz="2700" i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spc="2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programmes</a:t>
            </a:r>
            <a:r>
              <a:rPr lang="en-US" altLang="zh-CN" sz="2700" i="1" spc="26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</a:t>
            </a:r>
            <a:r>
              <a:rPr lang="en-US" altLang="zh-CN" sz="2700" i="1" spc="2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700" i="1" spc="2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26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voters</a:t>
            </a:r>
            <a:r>
              <a:rPr lang="en-US" altLang="zh-CN" sz="2700" i="1" spc="27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700" i="1" spc="26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en-US" altLang="zh-CN" sz="2700" i="1" spc="25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them.</a:t>
            </a:r>
            <a:r>
              <a:rPr lang="en-US" altLang="zh-CN" sz="2700" i="1" spc="94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9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94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i="1" spc="9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brings</a:t>
            </a:r>
            <a:r>
              <a:rPr lang="en-US" altLang="zh-CN" sz="2700" i="1" spc="9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9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large</a:t>
            </a:r>
            <a:r>
              <a:rPr lang="en-US" altLang="zh-CN" sz="2700" i="1" spc="9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number</a:t>
            </a:r>
            <a:r>
              <a:rPr lang="en-US" altLang="zh-CN" sz="2700" i="1" spc="9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similar</a:t>
            </a:r>
            <a:r>
              <a:rPr lang="en-US" altLang="zh-CN" sz="2700" i="1" spc="4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opinions</a:t>
            </a:r>
            <a:r>
              <a:rPr lang="en-US" altLang="zh-CN" sz="2700" i="1" spc="43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under</a:t>
            </a:r>
            <a:r>
              <a:rPr lang="en-US" altLang="zh-CN" sz="2700" i="1" spc="4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</a:t>
            </a:r>
            <a:r>
              <a:rPr lang="en-US" altLang="zh-CN" sz="2700" i="1" spc="4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umbrella.</a:t>
            </a:r>
            <a:r>
              <a:rPr lang="en-US" altLang="zh-CN" sz="2700" i="1" spc="4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2700" i="1" spc="43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opinions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channelized</a:t>
            </a:r>
            <a:r>
              <a:rPr lang="en-US" altLang="zh-CN" sz="27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7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policies</a:t>
            </a:r>
            <a:r>
              <a:rPr lang="en-US" altLang="zh-CN" sz="2700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programmes.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policies</a:t>
            </a:r>
            <a:r>
              <a:rPr lang="en-US" altLang="zh-CN" sz="2700" i="1" spc="58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i="1" spc="57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programmes</a:t>
            </a:r>
            <a:r>
              <a:rPr lang="en-US" altLang="zh-CN" sz="2700" i="1" spc="5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spc="58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57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RULING</a:t>
            </a:r>
            <a:r>
              <a:rPr lang="en-US" altLang="zh-CN" sz="2700" i="1" spc="59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i="1" spc="58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expected</a:t>
            </a:r>
            <a:r>
              <a:rPr lang="en-US" altLang="zh-CN" sz="2700" i="1" spc="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followed</a:t>
            </a:r>
            <a:r>
              <a:rPr lang="en-US" altLang="zh-CN" sz="2700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7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91440" y="4166362"/>
            <a:ext cx="8087309" cy="21948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2880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</a:t>
            </a:r>
            <a:r>
              <a:rPr lang="en-US" altLang="zh-CN" sz="2700" b="1" i="1" spc="14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Making</a:t>
            </a:r>
            <a:r>
              <a:rPr lang="en-US" altLang="zh-CN" sz="2700" b="1" i="1" spc="43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Law:</a:t>
            </a:r>
            <a:r>
              <a:rPr lang="en-US" altLang="zh-CN" sz="2700" b="1" i="1" spc="4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4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i="1" spc="4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</a:t>
            </a:r>
            <a:r>
              <a:rPr lang="en-US" altLang="zh-CN" sz="2700" i="1" spc="4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4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decisive</a:t>
            </a:r>
            <a:r>
              <a:rPr lang="en-US" altLang="zh-CN" sz="2700" i="1" spc="4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en-US" altLang="zh-CN" sz="2700" i="1" spc="4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making</a:t>
            </a:r>
            <a:r>
              <a:rPr lang="en-US" altLang="zh-CN" sz="2700" i="1" spc="4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laws</a:t>
            </a:r>
            <a:r>
              <a:rPr lang="en-US" altLang="zh-CN" sz="2700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country.</a:t>
            </a:r>
            <a:r>
              <a:rPr lang="en-US" altLang="zh-CN" sz="2700" i="1" spc="3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en-US" altLang="zh-CN" sz="2700" i="1" spc="2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en-US" altLang="zh-CN" sz="2700" i="1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700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aware</a:t>
            </a:r>
            <a:r>
              <a:rPr lang="en-US" altLang="zh-CN" sz="27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700" i="1" spc="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700" i="1" spc="77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75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legislature</a:t>
            </a:r>
            <a:r>
              <a:rPr lang="en-US" altLang="zh-CN" sz="2700" i="1" spc="7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700" i="1" spc="7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passes</a:t>
            </a:r>
            <a:r>
              <a:rPr lang="en-US" altLang="zh-CN" sz="2700" i="1" spc="74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76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en-US" altLang="zh-CN" sz="2700" i="1" spc="75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after</a:t>
            </a:r>
            <a:r>
              <a:rPr lang="en-US" altLang="zh-CN" sz="2700" i="1" spc="75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proper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debate.</a:t>
            </a:r>
            <a:r>
              <a:rPr lang="en-US" altLang="zh-CN" sz="2700" i="1" spc="4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700" i="1" spc="44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2700" i="1" spc="4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i="1" spc="46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members</a:t>
            </a:r>
            <a:r>
              <a:rPr lang="en-US" altLang="zh-CN" sz="2700" i="1" spc="46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belong</a:t>
            </a:r>
            <a:r>
              <a:rPr lang="en-US" altLang="zh-CN" sz="2700" i="1" spc="46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i="1" spc="45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parties,</a:t>
            </a:r>
            <a:r>
              <a:rPr lang="en-US" altLang="zh-CN" sz="2700" i="1" spc="8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</a:t>
            </a:r>
            <a:r>
              <a:rPr lang="en-US" altLang="zh-CN" sz="2700" i="1" spc="8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i="1" spc="8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i="1" spc="8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i="1" spc="8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2700" i="1" spc="8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direct</a:t>
            </a:r>
            <a:r>
              <a:rPr lang="en-US" altLang="zh-CN" sz="2700" i="1" spc="8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say</a:t>
            </a:r>
            <a:r>
              <a:rPr lang="en-US" altLang="zh-CN" sz="2700" i="1" spc="8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700" i="1" spc="85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law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making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7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i="1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country.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5" name="Text Box55"/>
          <p:cNvSpPr txBox="1"/>
          <p:nvPr/>
        </p:nvSpPr>
        <p:spPr>
          <a:xfrm>
            <a:off x="91440" y="338481"/>
            <a:ext cx="8772276" cy="157782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3106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4.</a:t>
            </a:r>
            <a:r>
              <a:rPr lang="en-US" altLang="zh-CN" sz="2700" b="1" i="1" spc="200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Formation</a:t>
            </a:r>
            <a:r>
              <a:rPr lang="en-US" altLang="zh-CN" sz="2700" b="1" i="1" spc="2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b="1" i="1" spc="2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Government:</a:t>
            </a:r>
            <a:r>
              <a:rPr lang="en-US" altLang="zh-CN" sz="2700" b="1" i="1" spc="2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spc="27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spc="2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</a:t>
            </a:r>
            <a:r>
              <a:rPr lang="en-US" altLang="zh-CN" sz="2700" spc="2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spc="2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run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governments.</a:t>
            </a:r>
            <a:r>
              <a:rPr lang="en-US" altLang="zh-CN" sz="2700" spc="79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spc="78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executive</a:t>
            </a:r>
            <a:r>
              <a:rPr lang="en-US" altLang="zh-CN" sz="2700" spc="79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body</a:t>
            </a:r>
            <a:r>
              <a:rPr lang="en-US" altLang="zh-CN" sz="2700" spc="80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700" spc="79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formed</a:t>
            </a:r>
            <a:r>
              <a:rPr lang="en-US" altLang="zh-CN" sz="2700" spc="80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700" spc="79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700" spc="8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spc="6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ruling</a:t>
            </a:r>
            <a:r>
              <a:rPr lang="en-US" altLang="zh-CN" sz="2700" spc="7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party.</a:t>
            </a:r>
            <a:r>
              <a:rPr lang="en-US" altLang="zh-CN" sz="2700" spc="7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2700" spc="7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700" spc="8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leaders</a:t>
            </a:r>
            <a:r>
              <a:rPr lang="en-US" altLang="zh-CN" sz="2700" spc="7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700" spc="7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assigned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en-US" altLang="zh-CN" sz="2700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ministries</a:t>
            </a:r>
            <a:r>
              <a:rPr lang="en-US" altLang="zh-CN" sz="27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carry</a:t>
            </a:r>
            <a:r>
              <a:rPr lang="en-US" altLang="zh-CN" sz="27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out</a:t>
            </a:r>
            <a:r>
              <a:rPr lang="en-US" altLang="zh-CN" sz="27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task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governance</a:t>
            </a:r>
            <a:r>
              <a:rPr lang="en-US" altLang="zh-CN" sz="27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91440" y="2067560"/>
            <a:ext cx="8772690" cy="11658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3060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5.</a:t>
            </a:r>
            <a:r>
              <a:rPr lang="en-US" altLang="zh-CN" sz="2700" b="1" i="1" spc="124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Playing</a:t>
            </a:r>
            <a:r>
              <a:rPr lang="en-US" altLang="zh-CN" sz="2700" b="1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Opposition:</a:t>
            </a:r>
            <a:r>
              <a:rPr lang="en-US" altLang="zh-CN" sz="2700" b="1" i="1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7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does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27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get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majority</a:t>
            </a:r>
            <a:r>
              <a:rPr lang="en-US" altLang="zh-CN" sz="27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come</a:t>
            </a:r>
            <a:r>
              <a:rPr lang="en-US" altLang="zh-CN" sz="2700" spc="27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under</a:t>
            </a:r>
            <a:r>
              <a:rPr lang="en-US" altLang="zh-CN" sz="2700" spc="25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spc="25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majority</a:t>
            </a:r>
            <a:r>
              <a:rPr lang="en-US" altLang="zh-CN" sz="2700" spc="2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coalition,</a:t>
            </a:r>
            <a:r>
              <a:rPr lang="en-US" altLang="zh-CN" sz="2700" spc="26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needs</a:t>
            </a:r>
            <a:r>
              <a:rPr lang="en-US" altLang="zh-CN" sz="2700" spc="25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spc="27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play</a:t>
            </a:r>
            <a:r>
              <a:rPr lang="en-US" altLang="zh-CN" sz="2700" spc="26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700" spc="26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700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opposition.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91440" y="3397783"/>
            <a:ext cx="303472" cy="3432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02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606552" y="3388639"/>
            <a:ext cx="8255750" cy="12090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57912" algn="just" rtl="0">
              <a:lnSpc>
                <a:spcPts val="3173"/>
              </a:lnSpc>
            </a:pPr>
            <a:r>
              <a:rPr lang="en-US" altLang="zh-CN" sz="2800" b="1" i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Shaping</a:t>
            </a:r>
            <a:r>
              <a:rPr lang="en-US" altLang="zh-CN" sz="2800" b="1" i="1" spc="6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2800" b="1" i="1" spc="6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Opinion:</a:t>
            </a:r>
            <a:r>
              <a:rPr lang="en-US" altLang="zh-CN" sz="2800" b="1" i="1" spc="6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Political</a:t>
            </a:r>
            <a:r>
              <a:rPr lang="en-US" altLang="zh-CN" sz="2800" spc="6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800" spc="6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shape</a:t>
            </a:r>
            <a:r>
              <a:rPr lang="en-US" altLang="zh-CN" sz="2800" spc="6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public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opinion.</a:t>
            </a:r>
            <a:r>
              <a:rPr lang="en-US" altLang="zh-CN" sz="2800" spc="2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They</a:t>
            </a:r>
            <a:r>
              <a:rPr lang="en-US" altLang="zh-CN" sz="2800" spc="2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en-US" altLang="zh-CN" sz="2800" spc="2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</a:t>
            </a:r>
            <a:r>
              <a:rPr lang="en-US" altLang="zh-CN" sz="2800" spc="24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800" spc="2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raising</a:t>
            </a:r>
            <a:r>
              <a:rPr lang="en-US" altLang="zh-CN" sz="2800" spc="2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24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highlighting</a:t>
            </a:r>
            <a:r>
              <a:rPr lang="en-US" altLang="zh-CN" sz="2800" spc="2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issues</a:t>
            </a:r>
            <a:r>
              <a:rPr lang="en-US" altLang="zh-CN" sz="2800" spc="23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legislature</a:t>
            </a:r>
            <a:r>
              <a:rPr lang="en-US" altLang="zh-CN" sz="28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800" spc="2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media.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91440" y="4750054"/>
            <a:ext cx="8772044" cy="15776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15112" indent="-515112" algn="just" rtl="0">
              <a:lnSpc>
                <a:spcPts val="3106"/>
              </a:lnSpc>
            </a:pPr>
            <a:r>
              <a:rPr lang="en-US" altLang="zh-CN" sz="2700" b="1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7.</a:t>
            </a:r>
            <a:r>
              <a:rPr lang="en-US" altLang="zh-CN" sz="2700" b="1" i="1" spc="15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2700" b="1" i="1" spc="4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b="1" i="1" spc="46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en-US" altLang="zh-CN" sz="2700" b="1" i="1" spc="4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machinery</a:t>
            </a:r>
            <a:r>
              <a:rPr lang="en-US" altLang="zh-CN" sz="2700" b="1" i="1" spc="46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b="1" i="1" spc="4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welfare</a:t>
            </a:r>
            <a:r>
              <a:rPr lang="en-US" altLang="zh-CN" sz="2700" b="1" i="1" spc="46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b="1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schemes</a:t>
            </a:r>
            <a:r>
              <a:rPr lang="en-US" altLang="zh-CN" sz="2700" b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</a:t>
            </a:r>
            <a:r>
              <a:rPr lang="en-US" altLang="zh-CN" sz="27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</a:t>
            </a:r>
            <a:r>
              <a:rPr lang="en-US" altLang="zh-CN" sz="2700" spc="57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provide</a:t>
            </a:r>
            <a:r>
              <a:rPr lang="en-US" altLang="zh-CN" sz="2700" spc="56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people</a:t>
            </a:r>
            <a:r>
              <a:rPr lang="en-US" altLang="zh-CN" sz="2700" spc="55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2700" spc="55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spc="56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en-US" altLang="zh-CN" sz="2700" spc="56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machinery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700" spc="67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welfare</a:t>
            </a:r>
            <a:r>
              <a:rPr lang="en-US" altLang="zh-CN" sz="2700" spc="68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schemes</a:t>
            </a:r>
            <a:r>
              <a:rPr lang="en-US" altLang="zh-CN" sz="2700" spc="68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since</a:t>
            </a:r>
            <a:r>
              <a:rPr lang="en-US" altLang="zh-CN" sz="2700" spc="68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700" spc="68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700" spc="68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easy</a:t>
            </a:r>
            <a:r>
              <a:rPr lang="en-US" altLang="zh-CN" sz="2700" spc="68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700" spc="67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approach</a:t>
            </a:r>
            <a:r>
              <a:rPr lang="en-US" altLang="zh-CN" sz="2700" spc="67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</a:t>
            </a:r>
            <a:r>
              <a:rPr lang="en-US" altLang="zh-CN" sz="27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7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</a:t>
            </a:r>
            <a:r>
              <a:rPr lang="en-US" altLang="zh-CN" sz="27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7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officers.</a:t>
            </a:r>
            <a:endParaRPr lang="en-US" altLang="zh-CN" sz="27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th6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61" name="Group61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62" name="Image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404" y="1709928"/>
              <a:ext cx="8578596" cy="2212848"/>
            </a:xfrm>
            <a:prstGeom prst="rect">
              <a:avLst/>
            </a:prstGeom>
            <a:noFill/>
          </p:spPr>
        </p:pic>
        <p:sp>
          <p:nvSpPr>
            <p:cNvPr id="63" name="Path63"/>
            <p:cNvSpPr/>
            <p:nvPr/>
          </p:nvSpPr>
          <p:spPr>
            <a:xfrm>
              <a:off x="1187196" y="3041904"/>
              <a:ext cx="7086601" cy="74676"/>
            </a:xfrm>
            <a:custGeom>
              <a:avLst/>
              <a:gdLst/>
              <a:ahLst/>
              <a:cxnLst/>
              <a:rect l="l" t="t" r="r" b="b"/>
              <a:pathLst>
                <a:path w="7086601" h="74676">
                  <a:moveTo>
                    <a:pt x="0" y="0"/>
                  </a:moveTo>
                  <a:lnTo>
                    <a:pt x="1771650" y="0"/>
                  </a:lnTo>
                  <a:lnTo>
                    <a:pt x="3543300" y="0"/>
                  </a:lnTo>
                  <a:lnTo>
                    <a:pt x="5314950" y="0"/>
                  </a:lnTo>
                  <a:lnTo>
                    <a:pt x="7086601" y="0"/>
                  </a:lnTo>
                  <a:lnTo>
                    <a:pt x="7086601" y="74676"/>
                  </a:lnTo>
                  <a:lnTo>
                    <a:pt x="5314950" y="74676"/>
                  </a:lnTo>
                  <a:lnTo>
                    <a:pt x="3543300" y="74676"/>
                  </a:lnTo>
                  <a:lnTo>
                    <a:pt x="1771650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64" name="Image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48" y="2929128"/>
              <a:ext cx="5221224" cy="2212848"/>
            </a:xfrm>
            <a:prstGeom prst="rect">
              <a:avLst/>
            </a:prstGeom>
            <a:noFill/>
          </p:spPr>
        </p:pic>
        <p:sp>
          <p:nvSpPr>
            <p:cNvPr id="65" name="Path65"/>
            <p:cNvSpPr/>
            <p:nvPr/>
          </p:nvSpPr>
          <p:spPr>
            <a:xfrm>
              <a:off x="967740" y="4261104"/>
              <a:ext cx="3922776" cy="74676"/>
            </a:xfrm>
            <a:custGeom>
              <a:avLst/>
              <a:gdLst/>
              <a:ahLst/>
              <a:cxnLst/>
              <a:rect l="l" t="t" r="r" b="b"/>
              <a:pathLst>
                <a:path w="3922776" h="74676">
                  <a:moveTo>
                    <a:pt x="0" y="0"/>
                  </a:moveTo>
                  <a:lnTo>
                    <a:pt x="1961388" y="0"/>
                  </a:lnTo>
                  <a:lnTo>
                    <a:pt x="3922776" y="0"/>
                  </a:lnTo>
                  <a:lnTo>
                    <a:pt x="3922776" y="74676"/>
                  </a:lnTo>
                  <a:lnTo>
                    <a:pt x="1961388" y="74676"/>
                  </a:lnTo>
                  <a:lnTo>
                    <a:pt x="0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66" name="Image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352543"/>
              <a:ext cx="3657600" cy="2505456"/>
            </a:xfrm>
            <a:prstGeom prst="rect">
              <a:avLst/>
            </a:prstGeom>
            <a:noFill/>
          </p:spPr>
        </p:pic>
        <p:pic>
          <p:nvPicPr>
            <p:cNvPr id="67" name="Image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0"/>
              <a:ext cx="3048000" cy="2133600"/>
            </a:xfrm>
            <a:prstGeom prst="rect">
              <a:avLst/>
            </a:prstGeom>
            <a:noFill/>
          </p:spPr>
        </p:pic>
        <p:pic>
          <p:nvPicPr>
            <p:cNvPr id="68" name="Image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6172200" cy="2133600"/>
            </a:xfrm>
            <a:prstGeom prst="rect">
              <a:avLst/>
            </a:prstGeom>
            <a:noFill/>
          </p:spPr>
        </p:pic>
        <p:pic>
          <p:nvPicPr>
            <p:cNvPr id="69" name="Image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3581399"/>
              <a:ext cx="4114800" cy="3276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73" name="Group73"/>
          <p:cNvGrpSpPr/>
          <p:nvPr/>
        </p:nvGrpSpPr>
        <p:grpSpPr>
          <a:xfrm>
            <a:off x="312420" y="59436"/>
            <a:ext cx="8526780" cy="6798563"/>
            <a:chOff x="312420" y="59436"/>
            <a:chExt cx="8526780" cy="6798563"/>
          </a:xfrm>
        </p:grpSpPr>
        <p:pic>
          <p:nvPicPr>
            <p:cNvPr id="74" name="Image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568" y="59436"/>
              <a:ext cx="5422392" cy="1228344"/>
            </a:xfrm>
            <a:prstGeom prst="rect">
              <a:avLst/>
            </a:prstGeom>
            <a:noFill/>
          </p:spPr>
        </p:pic>
        <p:sp>
          <p:nvSpPr>
            <p:cNvPr id="75" name="Path75"/>
            <p:cNvSpPr/>
            <p:nvPr/>
          </p:nvSpPr>
          <p:spPr>
            <a:xfrm>
              <a:off x="2222627" y="794004"/>
              <a:ext cx="4696968" cy="41148"/>
            </a:xfrm>
            <a:custGeom>
              <a:avLst/>
              <a:gdLst/>
              <a:ahLst/>
              <a:cxnLst/>
              <a:rect l="l" t="t" r="r" b="b"/>
              <a:pathLst>
                <a:path w="4696968" h="41148">
                  <a:moveTo>
                    <a:pt x="0" y="0"/>
                  </a:moveTo>
                  <a:lnTo>
                    <a:pt x="1565656" y="0"/>
                  </a:lnTo>
                  <a:lnTo>
                    <a:pt x="3131312" y="0"/>
                  </a:lnTo>
                  <a:lnTo>
                    <a:pt x="4696968" y="0"/>
                  </a:lnTo>
                  <a:lnTo>
                    <a:pt x="4696968" y="41147"/>
                  </a:lnTo>
                  <a:lnTo>
                    <a:pt x="3131312" y="41147"/>
                  </a:lnTo>
                  <a:lnTo>
                    <a:pt x="1565656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76" name="Image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" y="1002792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77" name="Image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" y="984504"/>
              <a:ext cx="7912608" cy="899160"/>
            </a:xfrm>
            <a:prstGeom prst="rect">
              <a:avLst/>
            </a:prstGeom>
            <a:noFill/>
          </p:spPr>
        </p:pic>
        <p:pic>
          <p:nvPicPr>
            <p:cNvPr id="78" name="Image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080" y="1472184"/>
              <a:ext cx="8092440" cy="899160"/>
            </a:xfrm>
            <a:prstGeom prst="rect">
              <a:avLst/>
            </a:prstGeom>
            <a:noFill/>
          </p:spPr>
        </p:pic>
        <p:pic>
          <p:nvPicPr>
            <p:cNvPr id="79" name="Image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" y="1959864"/>
              <a:ext cx="4660392" cy="899160"/>
            </a:xfrm>
            <a:prstGeom prst="rect">
              <a:avLst/>
            </a:prstGeom>
            <a:noFill/>
          </p:spPr>
        </p:pic>
        <p:pic>
          <p:nvPicPr>
            <p:cNvPr id="80" name="Image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420" y="2563368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81" name="Image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080" y="2545080"/>
              <a:ext cx="3124200" cy="899160"/>
            </a:xfrm>
            <a:prstGeom prst="rect">
              <a:avLst/>
            </a:prstGeom>
            <a:noFill/>
          </p:spPr>
        </p:pic>
        <p:pic>
          <p:nvPicPr>
            <p:cNvPr id="82" name="Image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30880" y="2545080"/>
              <a:ext cx="1488948" cy="899160"/>
            </a:xfrm>
            <a:prstGeom prst="rect">
              <a:avLst/>
            </a:prstGeom>
            <a:noFill/>
          </p:spPr>
        </p:pic>
        <p:pic>
          <p:nvPicPr>
            <p:cNvPr id="83" name="Image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86428" y="2545080"/>
              <a:ext cx="4104133" cy="899160"/>
            </a:xfrm>
            <a:prstGeom prst="rect">
              <a:avLst/>
            </a:prstGeom>
            <a:noFill/>
          </p:spPr>
        </p:pic>
        <p:pic>
          <p:nvPicPr>
            <p:cNvPr id="84" name="Image8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0080" y="3032760"/>
              <a:ext cx="8199120" cy="3825239"/>
            </a:xfrm>
            <a:prstGeom prst="rect">
              <a:avLst/>
            </a:prstGeom>
            <a:noFill/>
          </p:spPr>
        </p:pic>
      </p:grpSp>
      <p:sp>
        <p:nvSpPr>
          <p:cNvPr id="85" name="Text Box85"/>
          <p:cNvSpPr txBox="1"/>
          <p:nvPr/>
        </p:nvSpPr>
        <p:spPr>
          <a:xfrm>
            <a:off x="548640" y="323731"/>
            <a:ext cx="7678488" cy="127177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indent="1674241" algn="l" rtl="0">
              <a:lnSpc>
                <a:spcPts val="5007"/>
              </a:lnSpc>
            </a:pPr>
            <a:r>
              <a:rPr lang="en-US" altLang="zh-CN" sz="4400" b="1" spc="5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One</a:t>
            </a:r>
            <a:r>
              <a:rPr lang="en-US" altLang="zh-CN" sz="4400" b="1" spc="-5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12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party</a:t>
            </a:r>
            <a:r>
              <a:rPr lang="en-US" altLang="zh-CN" sz="4400" b="1" spc="-16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1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</a:t>
            </a:r>
            <a:r>
              <a:rPr lang="en-US" altLang="zh-CN" sz="4400" b="1" spc="12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countries,</a:t>
            </a:r>
            <a:r>
              <a:rPr lang="en-US" altLang="zh-CN" sz="32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en-US" altLang="zh-CN" sz="3200" i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</a:t>
            </a:r>
            <a:r>
              <a:rPr lang="en-US" altLang="zh-CN" sz="3200" i="1" spc="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allowed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891540" y="1676045"/>
            <a:ext cx="7514935" cy="8951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524"/>
              </a:lnSpc>
            </a:pPr>
            <a:r>
              <a:rPr lang="en-US" altLang="zh-CN" sz="32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32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run</a:t>
            </a:r>
            <a:r>
              <a:rPr lang="en-US" altLang="zh-CN" sz="3200" i="1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government.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called</a:t>
            </a:r>
            <a:r>
              <a:rPr lang="en-US" altLang="zh-CN" sz="3200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systems.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548640" y="2686480"/>
            <a:ext cx="7402977" cy="95773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771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example,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b="1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China</a:t>
            </a:r>
            <a:r>
              <a:rPr lang="en-US" altLang="zh-CN" sz="32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altLang="zh-CN" sz="3200" i="1" spc="-1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Communist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allowed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rule.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89" name="Group89"/>
          <p:cNvGrpSpPr/>
          <p:nvPr/>
        </p:nvGrpSpPr>
        <p:grpSpPr>
          <a:xfrm>
            <a:off x="0" y="97536"/>
            <a:ext cx="9144000" cy="6760463"/>
            <a:chOff x="0" y="97536"/>
            <a:chExt cx="9144000" cy="6760463"/>
          </a:xfrm>
        </p:grpSpPr>
        <p:pic>
          <p:nvPicPr>
            <p:cNvPr id="90" name="Image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132" y="97536"/>
              <a:ext cx="5114544" cy="1228344"/>
            </a:xfrm>
            <a:prstGeom prst="rect">
              <a:avLst/>
            </a:prstGeom>
            <a:noFill/>
          </p:spPr>
        </p:pic>
        <p:sp>
          <p:nvSpPr>
            <p:cNvPr id="91" name="Path91"/>
            <p:cNvSpPr/>
            <p:nvPr/>
          </p:nvSpPr>
          <p:spPr>
            <a:xfrm>
              <a:off x="2208911" y="832104"/>
              <a:ext cx="4724401" cy="41148"/>
            </a:xfrm>
            <a:custGeom>
              <a:avLst/>
              <a:gdLst/>
              <a:ahLst/>
              <a:cxnLst/>
              <a:rect l="l" t="t" r="r" b="b"/>
              <a:pathLst>
                <a:path w="4724401" h="41148">
                  <a:moveTo>
                    <a:pt x="0" y="0"/>
                  </a:moveTo>
                  <a:lnTo>
                    <a:pt x="1574800" y="0"/>
                  </a:lnTo>
                  <a:lnTo>
                    <a:pt x="3149600" y="0"/>
                  </a:lnTo>
                  <a:lnTo>
                    <a:pt x="4724401" y="0"/>
                  </a:lnTo>
                  <a:lnTo>
                    <a:pt x="4724401" y="41147"/>
                  </a:lnTo>
                  <a:lnTo>
                    <a:pt x="3149600" y="41147"/>
                  </a:lnTo>
                  <a:lnTo>
                    <a:pt x="1574800" y="41147"/>
                  </a:lnTo>
                  <a:lnTo>
                    <a:pt x="0" y="4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92" name="Image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3852" y="97536"/>
              <a:ext cx="2013204" cy="1228344"/>
            </a:xfrm>
            <a:prstGeom prst="rect">
              <a:avLst/>
            </a:prstGeom>
            <a:noFill/>
          </p:spPr>
        </p:pic>
        <p:pic>
          <p:nvPicPr>
            <p:cNvPr id="93" name="Image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" y="1002792"/>
              <a:ext cx="644652" cy="842772"/>
            </a:xfrm>
            <a:prstGeom prst="rect">
              <a:avLst/>
            </a:prstGeom>
            <a:noFill/>
          </p:spPr>
        </p:pic>
        <p:pic>
          <p:nvPicPr>
            <p:cNvPr id="94" name="Image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0080" y="984504"/>
              <a:ext cx="7824218" cy="899160"/>
            </a:xfrm>
            <a:prstGeom prst="rect">
              <a:avLst/>
            </a:prstGeom>
            <a:noFill/>
          </p:spPr>
        </p:pic>
        <p:pic>
          <p:nvPicPr>
            <p:cNvPr id="95" name="Image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" y="1472184"/>
              <a:ext cx="7991858" cy="899160"/>
            </a:xfrm>
            <a:prstGeom prst="rect">
              <a:avLst/>
            </a:prstGeom>
            <a:noFill/>
          </p:spPr>
        </p:pic>
        <p:pic>
          <p:nvPicPr>
            <p:cNvPr id="96" name="Image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" y="1959864"/>
              <a:ext cx="6972301" cy="899160"/>
            </a:xfrm>
            <a:prstGeom prst="rect">
              <a:avLst/>
            </a:prstGeom>
            <a:noFill/>
          </p:spPr>
        </p:pic>
        <p:pic>
          <p:nvPicPr>
            <p:cNvPr id="97" name="Image9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080" y="2447545"/>
              <a:ext cx="6720841" cy="899159"/>
            </a:xfrm>
            <a:prstGeom prst="rect">
              <a:avLst/>
            </a:prstGeom>
            <a:noFill/>
          </p:spPr>
        </p:pic>
        <p:pic>
          <p:nvPicPr>
            <p:cNvPr id="98" name="Image9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0080" y="2935224"/>
              <a:ext cx="5617464" cy="899160"/>
            </a:xfrm>
            <a:prstGeom prst="rect">
              <a:avLst/>
            </a:prstGeom>
            <a:noFill/>
          </p:spPr>
        </p:pic>
        <p:pic>
          <p:nvPicPr>
            <p:cNvPr id="99" name="Image9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34812" y="2666999"/>
              <a:ext cx="3409188" cy="4191000"/>
            </a:xfrm>
            <a:prstGeom prst="rect">
              <a:avLst/>
            </a:prstGeom>
            <a:noFill/>
          </p:spPr>
        </p:pic>
        <p:pic>
          <p:nvPicPr>
            <p:cNvPr id="100" name="Image10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657599"/>
              <a:ext cx="5715000" cy="3200400"/>
            </a:xfrm>
            <a:prstGeom prst="rect">
              <a:avLst/>
            </a:prstGeom>
            <a:noFill/>
          </p:spPr>
        </p:pic>
        <p:sp>
          <p:nvSpPr>
            <p:cNvPr id="101" name="Path101"/>
            <p:cNvSpPr/>
            <p:nvPr/>
          </p:nvSpPr>
          <p:spPr>
            <a:xfrm>
              <a:off x="396240" y="6446520"/>
              <a:ext cx="2724912" cy="16764"/>
            </a:xfrm>
            <a:custGeom>
              <a:avLst/>
              <a:gdLst/>
              <a:ahLst/>
              <a:cxnLst/>
              <a:rect l="l" t="t" r="r" b="b"/>
              <a:pathLst>
                <a:path w="2724912" h="16764">
                  <a:moveTo>
                    <a:pt x="0" y="0"/>
                  </a:moveTo>
                  <a:lnTo>
                    <a:pt x="681228" y="0"/>
                  </a:lnTo>
                  <a:lnTo>
                    <a:pt x="1362456" y="0"/>
                  </a:lnTo>
                  <a:lnTo>
                    <a:pt x="2043684" y="0"/>
                  </a:lnTo>
                  <a:lnTo>
                    <a:pt x="2724912" y="0"/>
                  </a:lnTo>
                  <a:lnTo>
                    <a:pt x="2724912" y="16764"/>
                  </a:lnTo>
                  <a:lnTo>
                    <a:pt x="2043684" y="16764"/>
                  </a:lnTo>
                  <a:lnTo>
                    <a:pt x="1362456" y="16764"/>
                  </a:lnTo>
                  <a:lnTo>
                    <a:pt x="681228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102" name="Image10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14060" y="5455920"/>
              <a:ext cx="2058924" cy="513588"/>
            </a:xfrm>
            <a:prstGeom prst="rect">
              <a:avLst/>
            </a:prstGeom>
            <a:noFill/>
          </p:spPr>
        </p:pic>
        <p:sp>
          <p:nvSpPr>
            <p:cNvPr id="103" name="Path103"/>
            <p:cNvSpPr/>
            <p:nvPr/>
          </p:nvSpPr>
          <p:spPr>
            <a:xfrm>
              <a:off x="5958840" y="5760720"/>
              <a:ext cx="1751076" cy="16764"/>
            </a:xfrm>
            <a:custGeom>
              <a:avLst/>
              <a:gdLst/>
              <a:ahLst/>
              <a:cxnLst/>
              <a:rect l="l" t="t" r="r" b="b"/>
              <a:pathLst>
                <a:path w="1751076" h="16764">
                  <a:moveTo>
                    <a:pt x="0" y="0"/>
                  </a:moveTo>
                  <a:lnTo>
                    <a:pt x="437769" y="0"/>
                  </a:lnTo>
                  <a:lnTo>
                    <a:pt x="875537" y="0"/>
                  </a:lnTo>
                  <a:lnTo>
                    <a:pt x="1313307" y="0"/>
                  </a:lnTo>
                  <a:lnTo>
                    <a:pt x="1751076" y="0"/>
                  </a:lnTo>
                  <a:lnTo>
                    <a:pt x="1751076" y="16764"/>
                  </a:lnTo>
                  <a:lnTo>
                    <a:pt x="1313307" y="16764"/>
                  </a:lnTo>
                  <a:lnTo>
                    <a:pt x="875537" y="16764"/>
                  </a:lnTo>
                  <a:lnTo>
                    <a:pt x="437769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04" name="Text Box104"/>
          <p:cNvSpPr txBox="1"/>
          <p:nvPr/>
        </p:nvSpPr>
        <p:spPr>
          <a:xfrm>
            <a:off x="2209165" y="361831"/>
            <a:ext cx="4762650" cy="5593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b="1" spc="58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Two-party</a:t>
            </a:r>
            <a:r>
              <a:rPr lang="en-US" altLang="zh-CN" sz="4400" b="1" spc="-9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400" b="1" spc="-11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</a:t>
            </a:r>
            <a:endParaRPr lang="en-US" altLang="zh-CN" sz="4400">
              <a:latin typeface="Arial"/>
              <a:ea typeface="Arial"/>
              <a:cs typeface="Arial"/>
            </a:endParaRPr>
          </a:p>
        </p:txBody>
      </p:sp>
      <p:sp>
        <p:nvSpPr>
          <p:cNvPr id="105" name="Text Box105"/>
          <p:cNvSpPr txBox="1"/>
          <p:nvPr/>
        </p:nvSpPr>
        <p:spPr>
          <a:xfrm>
            <a:off x="548640" y="1125523"/>
            <a:ext cx="7757254" cy="24210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342900" indent="-342900" algn="l" rtl="0">
              <a:lnSpc>
                <a:spcPts val="3813"/>
              </a:lnSpc>
            </a:pPr>
            <a:r>
              <a:rPr lang="en-US" altLang="zh-CN" sz="3200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3200" spc="69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3200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some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countries,</a:t>
            </a:r>
            <a:r>
              <a:rPr lang="en-US" altLang="zh-CN" sz="32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shared</a:t>
            </a:r>
            <a:r>
              <a:rPr lang="en-US" altLang="zh-CN" sz="3200" i="1" spc="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</a:t>
            </a:r>
            <a:r>
              <a:rPr lang="en-US" altLang="zh-CN" sz="3200" i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main</a:t>
            </a:r>
            <a:r>
              <a:rPr lang="en-US" altLang="zh-CN" sz="32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parties.</a:t>
            </a:r>
            <a:r>
              <a:rPr lang="en-US" altLang="zh-CN" sz="3200" i="1" spc="3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Such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3200" i="1" spc="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called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3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r>
              <a:rPr lang="en-US" altLang="zh-CN" sz="3200" i="1" spc="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United</a:t>
            </a:r>
            <a:r>
              <a:rPr lang="en-US" altLang="zh-CN" sz="3200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States</a:t>
            </a:r>
            <a:r>
              <a:rPr lang="en-US" altLang="zh-CN" sz="3200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America</a:t>
            </a:r>
            <a:r>
              <a:rPr lang="en-US" altLang="zh-CN" sz="3200" i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i="1" spc="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i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United</a:t>
            </a:r>
            <a:r>
              <a:rPr lang="en-US" altLang="zh-CN" sz="3200" i="1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Kingdom</a:t>
            </a:r>
            <a:r>
              <a:rPr lang="en-US" altLang="zh-CN" sz="3200" i="1" spc="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200" i="1" spc="72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examples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two</a:t>
            </a:r>
            <a:r>
              <a:rPr lang="en-US" altLang="zh-CN" sz="32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party</a:t>
            </a:r>
            <a:r>
              <a:rPr lang="en-US" altLang="zh-CN" sz="3200" i="1" spc="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i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106" name="Text Box106"/>
          <p:cNvSpPr txBox="1"/>
          <p:nvPr/>
        </p:nvSpPr>
        <p:spPr>
          <a:xfrm>
            <a:off x="5959729" y="5569535"/>
            <a:ext cx="1789405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United</a:t>
            </a:r>
            <a:r>
              <a:rPr lang="en-US" altLang="zh-CN" sz="1800" b="1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Kingdom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  <p:sp>
        <p:nvSpPr>
          <p:cNvPr id="107" name="Text Box107"/>
          <p:cNvSpPr txBox="1"/>
          <p:nvPr/>
        </p:nvSpPr>
        <p:spPr>
          <a:xfrm>
            <a:off x="396240" y="6255334"/>
            <a:ext cx="2700604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b="1" spc="-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United</a:t>
            </a:r>
            <a:r>
              <a:rPr lang="en-US" altLang="zh-CN" sz="1800" b="1" spc="6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-4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States</a:t>
            </a:r>
            <a:r>
              <a:rPr lang="en-US" altLang="zh-CN" sz="1800" b="1" spc="-1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19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800" b="1" spc="-1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b="1" spc="-15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America</a:t>
            </a:r>
            <a:endParaRPr lang="en-US" altLang="zh-CN" sz="1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931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Sanjay Kumar Shandilya</cp:lastModifiedBy>
  <cp:revision>2</cp:revision>
  <dcterms:created xsi:type="dcterms:W3CDTF">2017-10-23T09:06:44Z</dcterms:created>
  <dcterms:modified xsi:type="dcterms:W3CDTF">2020-10-05T03:47:26Z</dcterms:modified>
</cp:coreProperties>
</file>